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1"/>
  </p:sldMasterIdLst>
  <p:sldIdLst>
    <p:sldId id="256" r:id="rId2"/>
    <p:sldId id="257" r:id="rId3"/>
    <p:sldId id="258" r:id="rId4"/>
    <p:sldId id="275" r:id="rId5"/>
    <p:sldId id="260" r:id="rId6"/>
    <p:sldId id="261" r:id="rId7"/>
    <p:sldId id="262" r:id="rId8"/>
    <p:sldId id="263" r:id="rId9"/>
    <p:sldId id="259" r:id="rId10"/>
    <p:sldId id="264" r:id="rId11"/>
    <p:sldId id="265" r:id="rId12"/>
    <p:sldId id="266" r:id="rId13"/>
    <p:sldId id="267" r:id="rId14"/>
    <p:sldId id="269" r:id="rId15"/>
    <p:sldId id="270" r:id="rId16"/>
    <p:sldId id="271" r:id="rId17"/>
    <p:sldId id="272" r:id="rId18"/>
    <p:sldId id="273" r:id="rId19"/>
    <p:sldId id="274" r:id="rId20"/>
    <p:sldId id="276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5E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7948AE2-F607-469E-B226-9F8752D8D6B3}" v="334" dt="2021-04-06T21:40:28.500"/>
    <p1510:client id="{1B4062B8-E5DB-40D2-8C63-0CC53F05E53D}" v="198" dt="2021-04-07T01:12:50.524"/>
    <p1510:client id="{24823103-960C-42C7-AE25-28D3404F646D}" v="944" dt="2021-04-06T18:43:41.404"/>
    <p1510:client id="{29F9F235-0C8E-4B93-9234-F792F73583D3}" v="331" dt="2021-04-07T14:28:13.107"/>
    <p1510:client id="{3540DC5F-43D0-4F6C-A2BE-3E1DE7740198}" v="33" dt="2021-04-07T13:26:52.826"/>
    <p1510:client id="{B9B09DDF-489D-4468-A7DF-9082E0501539}" v="1780" dt="2021-04-05T21:57:00.438"/>
    <p1510:client id="{CD5D245C-84E3-44BA-A427-76DD3F7B5496}" v="43" dt="2021-04-07T14:42:19.309"/>
    <p1510:client id="{D95B3456-5D8E-4ACA-91A5-522BA6BFB776}" v="1220" dt="2021-04-07T00:41:57.47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F9AF9222-BDDB-4397-A125-8D82663848FD}" type="datetimeFigureOut">
              <a:rPr lang="en-CA" smtClean="0"/>
              <a:t>2021-04-10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B007FD3E-4DAA-45F4-AD41-8602D5F9E54C}" type="slidenum">
              <a:rPr lang="en-CA" smtClean="0"/>
              <a:t>‹N°›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334596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F9222-BDDB-4397-A125-8D82663848FD}" type="datetimeFigureOut">
              <a:rPr lang="en-CA" smtClean="0"/>
              <a:t>2021-04-10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07FD3E-4DAA-45F4-AD41-8602D5F9E54C}" type="slidenum">
              <a:rPr lang="en-CA" smtClean="0"/>
              <a:t>‹N°›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050371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F9222-BDDB-4397-A125-8D82663848FD}" type="datetimeFigureOut">
              <a:rPr lang="en-CA" smtClean="0"/>
              <a:t>2021-04-10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07FD3E-4DAA-45F4-AD41-8602D5F9E54C}" type="slidenum">
              <a:rPr lang="en-CA" smtClean="0"/>
              <a:t>‹N°›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94935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F9222-BDDB-4397-A125-8D82663848FD}" type="datetimeFigureOut">
              <a:rPr lang="en-CA" smtClean="0"/>
              <a:t>2021-04-10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07FD3E-4DAA-45F4-AD41-8602D5F9E54C}" type="slidenum">
              <a:rPr lang="en-CA" smtClean="0"/>
              <a:t>‹N°›</a:t>
            </a:fld>
            <a:endParaRPr lang="en-CA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957507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F9222-BDDB-4397-A125-8D82663848FD}" type="datetimeFigureOut">
              <a:rPr lang="en-CA" smtClean="0"/>
              <a:t>2021-04-10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07FD3E-4DAA-45F4-AD41-8602D5F9E54C}" type="slidenum">
              <a:rPr lang="en-CA" smtClean="0"/>
              <a:t>‹N°›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804078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F9222-BDDB-4397-A125-8D82663848FD}" type="datetimeFigureOut">
              <a:rPr lang="en-CA" smtClean="0"/>
              <a:t>2021-04-10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07FD3E-4DAA-45F4-AD41-8602D5F9E54C}" type="slidenum">
              <a:rPr lang="en-CA" smtClean="0"/>
              <a:t>‹N°›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554403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F9222-BDDB-4397-A125-8D82663848FD}" type="datetimeFigureOut">
              <a:rPr lang="en-CA" smtClean="0"/>
              <a:t>2021-04-10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07FD3E-4DAA-45F4-AD41-8602D5F9E54C}" type="slidenum">
              <a:rPr lang="en-CA" smtClean="0"/>
              <a:t>‹N°›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3118239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F9222-BDDB-4397-A125-8D82663848FD}" type="datetimeFigureOut">
              <a:rPr lang="en-CA" smtClean="0"/>
              <a:t>2021-04-10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07FD3E-4DAA-45F4-AD41-8602D5F9E54C}" type="slidenum">
              <a:rPr lang="en-CA" smtClean="0"/>
              <a:t>‹N°›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0194346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F9222-BDDB-4397-A125-8D82663848FD}" type="datetimeFigureOut">
              <a:rPr lang="en-CA" smtClean="0"/>
              <a:t>2021-04-10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07FD3E-4DAA-45F4-AD41-8602D5F9E54C}" type="slidenum">
              <a:rPr lang="en-CA" smtClean="0"/>
              <a:t>‹N°›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261805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F9222-BDDB-4397-A125-8D82663848FD}" type="datetimeFigureOut">
              <a:rPr lang="en-CA" smtClean="0"/>
              <a:t>2021-04-10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07FD3E-4DAA-45F4-AD41-8602D5F9E54C}" type="slidenum">
              <a:rPr lang="en-CA" smtClean="0"/>
              <a:t>‹N°›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151026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F9222-BDDB-4397-A125-8D82663848FD}" type="datetimeFigureOut">
              <a:rPr lang="en-CA" smtClean="0"/>
              <a:t>2021-04-10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07FD3E-4DAA-45F4-AD41-8602D5F9E54C}" type="slidenum">
              <a:rPr lang="en-CA" smtClean="0"/>
              <a:t>‹N°›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400575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F9222-BDDB-4397-A125-8D82663848FD}" type="datetimeFigureOut">
              <a:rPr lang="en-CA" smtClean="0"/>
              <a:t>2021-04-10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07FD3E-4DAA-45F4-AD41-8602D5F9E54C}" type="slidenum">
              <a:rPr lang="en-CA" smtClean="0"/>
              <a:t>‹N°›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264621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F9222-BDDB-4397-A125-8D82663848FD}" type="datetimeFigureOut">
              <a:rPr lang="en-CA" smtClean="0"/>
              <a:t>2021-04-10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07FD3E-4DAA-45F4-AD41-8602D5F9E54C}" type="slidenum">
              <a:rPr lang="en-CA" smtClean="0"/>
              <a:t>‹N°›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204045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F9222-BDDB-4397-A125-8D82663848FD}" type="datetimeFigureOut">
              <a:rPr lang="en-CA" smtClean="0"/>
              <a:t>2021-04-10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07FD3E-4DAA-45F4-AD41-8602D5F9E54C}" type="slidenum">
              <a:rPr lang="en-CA" smtClean="0"/>
              <a:t>‹N°›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190623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F9222-BDDB-4397-A125-8D82663848FD}" type="datetimeFigureOut">
              <a:rPr lang="en-CA" smtClean="0"/>
              <a:t>2021-04-10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07FD3E-4DAA-45F4-AD41-8602D5F9E54C}" type="slidenum">
              <a:rPr lang="en-CA" smtClean="0"/>
              <a:t>‹N°›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21191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F9222-BDDB-4397-A125-8D82663848FD}" type="datetimeFigureOut">
              <a:rPr lang="en-CA" smtClean="0"/>
              <a:t>2021-04-10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07FD3E-4DAA-45F4-AD41-8602D5F9E54C}" type="slidenum">
              <a:rPr lang="en-CA" smtClean="0"/>
              <a:t>‹N°›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720236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F9222-BDDB-4397-A125-8D82663848FD}" type="datetimeFigureOut">
              <a:rPr lang="en-CA" smtClean="0"/>
              <a:t>2021-04-10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07FD3E-4DAA-45F4-AD41-8602D5F9E54C}" type="slidenum">
              <a:rPr lang="en-CA" smtClean="0"/>
              <a:t>‹N°›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331047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AF9222-BDDB-4397-A125-8D82663848FD}" type="datetimeFigureOut">
              <a:rPr lang="en-CA" smtClean="0"/>
              <a:t>2021-04-10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07FD3E-4DAA-45F4-AD41-8602D5F9E54C}" type="slidenum">
              <a:rPr lang="en-CA" smtClean="0"/>
              <a:t>‹N°›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5076322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  <p:sldLayoutId id="2147483756" r:id="rId12"/>
    <p:sldLayoutId id="2147483757" r:id="rId13"/>
    <p:sldLayoutId id="2147483758" r:id="rId14"/>
    <p:sldLayoutId id="2147483759" r:id="rId15"/>
    <p:sldLayoutId id="2147483760" r:id="rId16"/>
    <p:sldLayoutId id="2147483761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YeZ83HzNbmg?feature=oembed" TargetMode="External"/><Relationship Id="rId4" Type="http://schemas.openxmlformats.org/officeDocument/2006/relationships/image" Target="../media/image1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1351B104-9B78-4A2B-B970-FA8ABE1CE1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0" name="Rectangle 9">
              <a:extLst>
                <a:ext uri="{FF2B5EF4-FFF2-40B4-BE49-F238E27FC236}">
                  <a16:creationId xmlns:a16="http://schemas.microsoft.com/office/drawing/2014/main" id="{3A130E84-D02F-40FB-9BEB-5202392713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5E142BFD-7D75-4518-BBDF-27C00AB4BC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D58854D0-270F-4474-950C-643BA707741A}"/>
              </a:ext>
            </a:extLst>
          </p:cNvPr>
          <p:cNvSpPr/>
          <p:nvPr/>
        </p:nvSpPr>
        <p:spPr>
          <a:xfrm>
            <a:off x="7468126" y="2044551"/>
            <a:ext cx="4052887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cap="all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SAFE COOK</a:t>
            </a:r>
            <a:endParaRPr lang="en-US" sz="4800" b="0" cap="all" spc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+mj-lt"/>
              <a:ea typeface="+mj-ea"/>
              <a:cs typeface="+mj-cs"/>
            </a:endParaRPr>
          </a:p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800" b="0" cap="all" spc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pic>
        <p:nvPicPr>
          <p:cNvPr id="2" name="Picture 2" descr="A picture containing person, indoor, kitchen, food&#10;&#10;Description automatically generated">
            <a:extLst>
              <a:ext uri="{FF2B5EF4-FFF2-40B4-BE49-F238E27FC236}">
                <a16:creationId xmlns:a16="http://schemas.microsoft.com/office/drawing/2014/main" id="{7BF571AC-5D57-4DB7-8CF2-EE023BD53B4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786" r="31505"/>
          <a:stretch/>
        </p:blipFill>
        <p:spPr>
          <a:xfrm>
            <a:off x="-5597" y="10"/>
            <a:ext cx="6101597" cy="6857990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D4116A08-770E-4DC3-AAB6-E3E8E6CEC8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4" name="Rectangle 5">
              <a:extLst>
                <a:ext uri="{FF2B5EF4-FFF2-40B4-BE49-F238E27FC236}">
                  <a16:creationId xmlns:a16="http://schemas.microsoft.com/office/drawing/2014/main" id="{6ADECFB2-F615-49A9-A242-A3D04CADB0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8E1F3AC6-5FF1-401B-91E4-180D1D3560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72BC7A9D-387B-4877-B8E6-E8ABA6B265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Rectangle 8">
              <a:extLst>
                <a:ext uri="{FF2B5EF4-FFF2-40B4-BE49-F238E27FC236}">
                  <a16:creationId xmlns:a16="http://schemas.microsoft.com/office/drawing/2014/main" id="{9114560A-27D6-469D-992E-33A55B40BA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CBF136EF-7DC2-47D2-974C-70044B5E90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6B03084D-F566-41C4-BE37-870FB5A0D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049DC21B-8236-4901-9ADD-E3167ABDE9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2">
              <a:extLst>
                <a:ext uri="{FF2B5EF4-FFF2-40B4-BE49-F238E27FC236}">
                  <a16:creationId xmlns:a16="http://schemas.microsoft.com/office/drawing/2014/main" id="{304F4FEB-8B5B-45BA-988C-5FBF41059E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3">
              <a:extLst>
                <a:ext uri="{FF2B5EF4-FFF2-40B4-BE49-F238E27FC236}">
                  <a16:creationId xmlns:a16="http://schemas.microsoft.com/office/drawing/2014/main" id="{E88E24C8-3D76-4C2F-84D1-BC3C2AACA4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4">
              <a:extLst>
                <a:ext uri="{FF2B5EF4-FFF2-40B4-BE49-F238E27FC236}">
                  <a16:creationId xmlns:a16="http://schemas.microsoft.com/office/drawing/2014/main" id="{91C91468-4F8A-42F1-9505-02D9241787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5">
              <a:extLst>
                <a:ext uri="{FF2B5EF4-FFF2-40B4-BE49-F238E27FC236}">
                  <a16:creationId xmlns:a16="http://schemas.microsoft.com/office/drawing/2014/main" id="{C22581B1-C426-4189-85D6-C499D6982F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6">
              <a:extLst>
                <a:ext uri="{FF2B5EF4-FFF2-40B4-BE49-F238E27FC236}">
                  <a16:creationId xmlns:a16="http://schemas.microsoft.com/office/drawing/2014/main" id="{29DFD4C4-0517-4A6B-B423-E55582618D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7">
              <a:extLst>
                <a:ext uri="{FF2B5EF4-FFF2-40B4-BE49-F238E27FC236}">
                  <a16:creationId xmlns:a16="http://schemas.microsoft.com/office/drawing/2014/main" id="{7ACD84D3-D09D-4C94-99D5-51713A1D6B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8">
              <a:extLst>
                <a:ext uri="{FF2B5EF4-FFF2-40B4-BE49-F238E27FC236}">
                  <a16:creationId xmlns:a16="http://schemas.microsoft.com/office/drawing/2014/main" id="{37C2AEAB-1CC9-4A9A-8303-E1E0C12168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9">
              <a:extLst>
                <a:ext uri="{FF2B5EF4-FFF2-40B4-BE49-F238E27FC236}">
                  <a16:creationId xmlns:a16="http://schemas.microsoft.com/office/drawing/2014/main" id="{20ABD348-58FE-4371-AE12-C66FF8CAC3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0">
              <a:extLst>
                <a:ext uri="{FF2B5EF4-FFF2-40B4-BE49-F238E27FC236}">
                  <a16:creationId xmlns:a16="http://schemas.microsoft.com/office/drawing/2014/main" id="{408E0FAA-F0C5-4CB1-95FE-D3D96830FC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1">
              <a:extLst>
                <a:ext uri="{FF2B5EF4-FFF2-40B4-BE49-F238E27FC236}">
                  <a16:creationId xmlns:a16="http://schemas.microsoft.com/office/drawing/2014/main" id="{F83C789F-2881-4822-A724-567720953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2">
              <a:extLst>
                <a:ext uri="{FF2B5EF4-FFF2-40B4-BE49-F238E27FC236}">
                  <a16:creationId xmlns:a16="http://schemas.microsoft.com/office/drawing/2014/main" id="{6B039120-5C84-4A03-9ADD-32EA6E5D44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3">
              <a:extLst>
                <a:ext uri="{FF2B5EF4-FFF2-40B4-BE49-F238E27FC236}">
                  <a16:creationId xmlns:a16="http://schemas.microsoft.com/office/drawing/2014/main" id="{440E956F-26EB-40C6-B500-1A4BB4ABF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4">
              <a:extLst>
                <a:ext uri="{FF2B5EF4-FFF2-40B4-BE49-F238E27FC236}">
                  <a16:creationId xmlns:a16="http://schemas.microsoft.com/office/drawing/2014/main" id="{D2449A75-05DC-4791-90F1-335CC6732C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5">
              <a:extLst>
                <a:ext uri="{FF2B5EF4-FFF2-40B4-BE49-F238E27FC236}">
                  <a16:creationId xmlns:a16="http://schemas.microsoft.com/office/drawing/2014/main" id="{2A0F57CD-8F34-4F1D-BFF3-1293522501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6">
              <a:extLst>
                <a:ext uri="{FF2B5EF4-FFF2-40B4-BE49-F238E27FC236}">
                  <a16:creationId xmlns:a16="http://schemas.microsoft.com/office/drawing/2014/main" id="{DB0DDCCE-FA18-4790-8F10-67FC66172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7">
              <a:extLst>
                <a:ext uri="{FF2B5EF4-FFF2-40B4-BE49-F238E27FC236}">
                  <a16:creationId xmlns:a16="http://schemas.microsoft.com/office/drawing/2014/main" id="{750A8178-D049-42D4-BA77-A262FE55F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8">
              <a:extLst>
                <a:ext uri="{FF2B5EF4-FFF2-40B4-BE49-F238E27FC236}">
                  <a16:creationId xmlns:a16="http://schemas.microsoft.com/office/drawing/2014/main" id="{B33B9383-8846-404B-85BE-E43F077379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9">
              <a:extLst>
                <a:ext uri="{FF2B5EF4-FFF2-40B4-BE49-F238E27FC236}">
                  <a16:creationId xmlns:a16="http://schemas.microsoft.com/office/drawing/2014/main" id="{79468103-A660-495B-BFDF-8E7D98A09A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0">
              <a:extLst>
                <a:ext uri="{FF2B5EF4-FFF2-40B4-BE49-F238E27FC236}">
                  <a16:creationId xmlns:a16="http://schemas.microsoft.com/office/drawing/2014/main" id="{06F4CC44-94E1-47AF-893C-19C4A4AB40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1">
              <a:extLst>
                <a:ext uri="{FF2B5EF4-FFF2-40B4-BE49-F238E27FC236}">
                  <a16:creationId xmlns:a16="http://schemas.microsoft.com/office/drawing/2014/main" id="{E87F601E-2166-4FAE-AF96-2A1B17E46E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2">
              <a:extLst>
                <a:ext uri="{FF2B5EF4-FFF2-40B4-BE49-F238E27FC236}">
                  <a16:creationId xmlns:a16="http://schemas.microsoft.com/office/drawing/2014/main" id="{DCDE2745-7AA5-416B-AC78-93C6EAE5D4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Rectangle 33">
              <a:extLst>
                <a:ext uri="{FF2B5EF4-FFF2-40B4-BE49-F238E27FC236}">
                  <a16:creationId xmlns:a16="http://schemas.microsoft.com/office/drawing/2014/main" id="{7D5F7E44-496F-4025-AFD8-7EEC67AC1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3" name="Freeform 34">
              <a:extLst>
                <a:ext uri="{FF2B5EF4-FFF2-40B4-BE49-F238E27FC236}">
                  <a16:creationId xmlns:a16="http://schemas.microsoft.com/office/drawing/2014/main" id="{FA8ED221-FD77-4CD0-A9B9-3F97E40DCD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5">
              <a:extLst>
                <a:ext uri="{FF2B5EF4-FFF2-40B4-BE49-F238E27FC236}">
                  <a16:creationId xmlns:a16="http://schemas.microsoft.com/office/drawing/2014/main" id="{94922F75-95BC-435D-B4BB-BCE65BACCE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6">
              <a:extLst>
                <a:ext uri="{FF2B5EF4-FFF2-40B4-BE49-F238E27FC236}">
                  <a16:creationId xmlns:a16="http://schemas.microsoft.com/office/drawing/2014/main" id="{CFB94884-EF28-419D-9147-20B2C9B1AB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7">
              <a:extLst>
                <a:ext uri="{FF2B5EF4-FFF2-40B4-BE49-F238E27FC236}">
                  <a16:creationId xmlns:a16="http://schemas.microsoft.com/office/drawing/2014/main" id="{94C72871-F5AC-46D1-97EF-94E4070A70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8">
              <a:extLst>
                <a:ext uri="{FF2B5EF4-FFF2-40B4-BE49-F238E27FC236}">
                  <a16:creationId xmlns:a16="http://schemas.microsoft.com/office/drawing/2014/main" id="{03ED1B15-6247-43B3-BEAE-DB699DE297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9">
              <a:extLst>
                <a:ext uri="{FF2B5EF4-FFF2-40B4-BE49-F238E27FC236}">
                  <a16:creationId xmlns:a16="http://schemas.microsoft.com/office/drawing/2014/main" id="{FA3EA466-B483-4B4A-9FCB-9FFA8E538F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0">
              <a:extLst>
                <a:ext uri="{FF2B5EF4-FFF2-40B4-BE49-F238E27FC236}">
                  <a16:creationId xmlns:a16="http://schemas.microsoft.com/office/drawing/2014/main" id="{CCE5E17C-696E-46EB-B70D-5862742169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1">
              <a:extLst>
                <a:ext uri="{FF2B5EF4-FFF2-40B4-BE49-F238E27FC236}">
                  <a16:creationId xmlns:a16="http://schemas.microsoft.com/office/drawing/2014/main" id="{AB6022EC-6D09-4098-9A97-5A911C08CA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2">
              <a:extLst>
                <a:ext uri="{FF2B5EF4-FFF2-40B4-BE49-F238E27FC236}">
                  <a16:creationId xmlns:a16="http://schemas.microsoft.com/office/drawing/2014/main" id="{7E18073E-1315-4400-ABD9-C34AEAFBFF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3">
              <a:extLst>
                <a:ext uri="{FF2B5EF4-FFF2-40B4-BE49-F238E27FC236}">
                  <a16:creationId xmlns:a16="http://schemas.microsoft.com/office/drawing/2014/main" id="{5510509E-411D-4F1B-BDC6-3E5666896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4">
              <a:extLst>
                <a:ext uri="{FF2B5EF4-FFF2-40B4-BE49-F238E27FC236}">
                  <a16:creationId xmlns:a16="http://schemas.microsoft.com/office/drawing/2014/main" id="{46F1A7E1-EC01-4288-87AE-C3B6434BD0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Rectangle 45">
              <a:extLst>
                <a:ext uri="{FF2B5EF4-FFF2-40B4-BE49-F238E27FC236}">
                  <a16:creationId xmlns:a16="http://schemas.microsoft.com/office/drawing/2014/main" id="{F7BBA432-5463-415B-BA54-3AA2B92D28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5" name="Freeform 46">
              <a:extLst>
                <a:ext uri="{FF2B5EF4-FFF2-40B4-BE49-F238E27FC236}">
                  <a16:creationId xmlns:a16="http://schemas.microsoft.com/office/drawing/2014/main" id="{66E19F01-137B-4A95-9313-CE6F778066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7">
              <a:extLst>
                <a:ext uri="{FF2B5EF4-FFF2-40B4-BE49-F238E27FC236}">
                  <a16:creationId xmlns:a16="http://schemas.microsoft.com/office/drawing/2014/main" id="{38C0AACC-51F2-424F-9988-F3B621941C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8">
              <a:extLst>
                <a:ext uri="{FF2B5EF4-FFF2-40B4-BE49-F238E27FC236}">
                  <a16:creationId xmlns:a16="http://schemas.microsoft.com/office/drawing/2014/main" id="{7364A775-01A6-4012-88CF-58FDDBE4CB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49">
              <a:extLst>
                <a:ext uri="{FF2B5EF4-FFF2-40B4-BE49-F238E27FC236}">
                  <a16:creationId xmlns:a16="http://schemas.microsoft.com/office/drawing/2014/main" id="{C8C770C5-535A-4F1B-81CA-FD6F32C09A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0">
              <a:extLst>
                <a:ext uri="{FF2B5EF4-FFF2-40B4-BE49-F238E27FC236}">
                  <a16:creationId xmlns:a16="http://schemas.microsoft.com/office/drawing/2014/main" id="{55F9C3EF-BEB8-4836-8DE0-319E54496E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1">
              <a:extLst>
                <a:ext uri="{FF2B5EF4-FFF2-40B4-BE49-F238E27FC236}">
                  <a16:creationId xmlns:a16="http://schemas.microsoft.com/office/drawing/2014/main" id="{0976D9A1-85FC-406B-8AEA-AE3C056A40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2">
              <a:extLst>
                <a:ext uri="{FF2B5EF4-FFF2-40B4-BE49-F238E27FC236}">
                  <a16:creationId xmlns:a16="http://schemas.microsoft.com/office/drawing/2014/main" id="{68BC6126-2A3A-4F1D-A565-BEF620660A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3">
              <a:extLst>
                <a:ext uri="{FF2B5EF4-FFF2-40B4-BE49-F238E27FC236}">
                  <a16:creationId xmlns:a16="http://schemas.microsoft.com/office/drawing/2014/main" id="{D8C7B98D-F83E-485D-B01D-270242E8FD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4">
              <a:extLst>
                <a:ext uri="{FF2B5EF4-FFF2-40B4-BE49-F238E27FC236}">
                  <a16:creationId xmlns:a16="http://schemas.microsoft.com/office/drawing/2014/main" id="{93D5E722-D236-478A-A13F-8FA4141D94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5">
              <a:extLst>
                <a:ext uri="{FF2B5EF4-FFF2-40B4-BE49-F238E27FC236}">
                  <a16:creationId xmlns:a16="http://schemas.microsoft.com/office/drawing/2014/main" id="{ABE1456F-F283-4BD5-A1B9-EF2423B682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6">
              <a:extLst>
                <a:ext uri="{FF2B5EF4-FFF2-40B4-BE49-F238E27FC236}">
                  <a16:creationId xmlns:a16="http://schemas.microsoft.com/office/drawing/2014/main" id="{E4D1AC66-8164-4BBC-89D5-69FE7A4FC2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7">
              <a:extLst>
                <a:ext uri="{FF2B5EF4-FFF2-40B4-BE49-F238E27FC236}">
                  <a16:creationId xmlns:a16="http://schemas.microsoft.com/office/drawing/2014/main" id="{845A8868-488C-447D-979F-7E01B82ACB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8">
              <a:extLst>
                <a:ext uri="{FF2B5EF4-FFF2-40B4-BE49-F238E27FC236}">
                  <a16:creationId xmlns:a16="http://schemas.microsoft.com/office/drawing/2014/main" id="{948639B9-9B88-432B-914E-6B70BAEB1D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77EB1C59-16D1-4C5E-9775-50CB40E022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gradFill flip="none" rotWithShape="1">
            <a:gsLst>
              <a:gs pos="0">
                <a:schemeClr val="tx2">
                  <a:alpha val="80000"/>
                </a:schemeClr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 scaled="0"/>
            <a:tileRect/>
          </a:gradFill>
        </p:grpSpPr>
        <p:sp>
          <p:nvSpPr>
            <p:cNvPr id="70" name="Freeform 32">
              <a:extLst>
                <a:ext uri="{FF2B5EF4-FFF2-40B4-BE49-F238E27FC236}">
                  <a16:creationId xmlns:a16="http://schemas.microsoft.com/office/drawing/2014/main" id="{08680D14-7FE7-4522-B5EE-76447F833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33">
              <a:extLst>
                <a:ext uri="{FF2B5EF4-FFF2-40B4-BE49-F238E27FC236}">
                  <a16:creationId xmlns:a16="http://schemas.microsoft.com/office/drawing/2014/main" id="{D82C01B5-EC9C-4883-B130-115321E8B3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34">
              <a:extLst>
                <a:ext uri="{FF2B5EF4-FFF2-40B4-BE49-F238E27FC236}">
                  <a16:creationId xmlns:a16="http://schemas.microsoft.com/office/drawing/2014/main" id="{DBBE5E83-362F-4EA7-A96D-0BC830A217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35">
              <a:extLst>
                <a:ext uri="{FF2B5EF4-FFF2-40B4-BE49-F238E27FC236}">
                  <a16:creationId xmlns:a16="http://schemas.microsoft.com/office/drawing/2014/main" id="{3971FE03-8B37-43AF-8842-8D4411C3C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36">
              <a:extLst>
                <a:ext uri="{FF2B5EF4-FFF2-40B4-BE49-F238E27FC236}">
                  <a16:creationId xmlns:a16="http://schemas.microsoft.com/office/drawing/2014/main" id="{8E4E3D41-4CF7-4D15-854A-C4330D3900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37">
              <a:extLst>
                <a:ext uri="{FF2B5EF4-FFF2-40B4-BE49-F238E27FC236}">
                  <a16:creationId xmlns:a16="http://schemas.microsoft.com/office/drawing/2014/main" id="{78B649D7-3C5D-462D-B06A-D065135FE8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38">
              <a:extLst>
                <a:ext uri="{FF2B5EF4-FFF2-40B4-BE49-F238E27FC236}">
                  <a16:creationId xmlns:a16="http://schemas.microsoft.com/office/drawing/2014/main" id="{7A3DDEF1-D28A-48D9-8E48-B2003DF2EE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39">
              <a:extLst>
                <a:ext uri="{FF2B5EF4-FFF2-40B4-BE49-F238E27FC236}">
                  <a16:creationId xmlns:a16="http://schemas.microsoft.com/office/drawing/2014/main" id="{4A56A02B-D000-45AB-B7DB-E47CA8E777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40">
              <a:extLst>
                <a:ext uri="{FF2B5EF4-FFF2-40B4-BE49-F238E27FC236}">
                  <a16:creationId xmlns:a16="http://schemas.microsoft.com/office/drawing/2014/main" id="{343CE08B-7325-4244-99EA-5E58C982DB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Rectangle 41">
              <a:extLst>
                <a:ext uri="{FF2B5EF4-FFF2-40B4-BE49-F238E27FC236}">
                  <a16:creationId xmlns:a16="http://schemas.microsoft.com/office/drawing/2014/main" id="{7F08E29E-A67F-410A-A810-7000201BFA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</p:spTree>
    <p:extLst>
      <p:ext uri="{BB962C8B-B14F-4D97-AF65-F5344CB8AC3E}">
        <p14:creationId xmlns:p14="http://schemas.microsoft.com/office/powerpoint/2010/main" val="430517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72">
            <a:extLst>
              <a:ext uri="{FF2B5EF4-FFF2-40B4-BE49-F238E27FC236}">
                <a16:creationId xmlns:a16="http://schemas.microsoft.com/office/drawing/2014/main" id="{74872A0B-8668-4500-9509-EAA581B26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4" name="Rectangle 73">
              <a:extLst>
                <a:ext uri="{FF2B5EF4-FFF2-40B4-BE49-F238E27FC236}">
                  <a16:creationId xmlns:a16="http://schemas.microsoft.com/office/drawing/2014/main" id="{8B504305-5526-408E-85F7-F0BA7E527C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5" name="Picture 2">
              <a:extLst>
                <a:ext uri="{FF2B5EF4-FFF2-40B4-BE49-F238E27FC236}">
                  <a16:creationId xmlns:a16="http://schemas.microsoft.com/office/drawing/2014/main" id="{5827CE64-2533-45A6-9A39-7D5052E5CE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902FC9B6-F7FA-44C4-89FC-3358BC9F2D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8425" y="618518"/>
            <a:ext cx="4795630" cy="1478570"/>
          </a:xfrm>
        </p:spPr>
        <p:txBody>
          <a:bodyPr>
            <a:normAutofit/>
          </a:bodyPr>
          <a:lstStyle/>
          <a:p>
            <a:r>
              <a:rPr lang="en-CA" err="1"/>
              <a:t>Construire</a:t>
            </a:r>
            <a:r>
              <a:rPr lang="en-CA"/>
              <a:t> une base de </a:t>
            </a:r>
            <a:r>
              <a:rPr lang="en-CA">
                <a:ea typeface="+mj-lt"/>
                <a:cs typeface="+mj-lt"/>
              </a:rPr>
              <a:t>données d'images</a:t>
            </a:r>
            <a:endParaRPr lang="en-CA"/>
          </a:p>
        </p:txBody>
      </p:sp>
      <p:pic>
        <p:nvPicPr>
          <p:cNvPr id="5" name="Picture 5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BFE76CE5-FB74-4822-9E0C-0E8377B43F0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786" r="24168"/>
          <a:stretch/>
        </p:blipFill>
        <p:spPr>
          <a:xfrm>
            <a:off x="-5597" y="10"/>
            <a:ext cx="6101597" cy="6857990"/>
          </a:xfrm>
          <a:prstGeom prst="rect">
            <a:avLst/>
          </a:prstGeom>
        </p:spPr>
      </p:pic>
      <p:grpSp>
        <p:nvGrpSpPr>
          <p:cNvPr id="77" name="Group 76">
            <a:extLst>
              <a:ext uri="{FF2B5EF4-FFF2-40B4-BE49-F238E27FC236}">
                <a16:creationId xmlns:a16="http://schemas.microsoft.com/office/drawing/2014/main" id="{240590EE-5428-41AA-95B2-96FCC1CE67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494DCC55-99C6-45CF-B357-E3848C8093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9" name="Freeform 6">
              <a:extLst>
                <a:ext uri="{FF2B5EF4-FFF2-40B4-BE49-F238E27FC236}">
                  <a16:creationId xmlns:a16="http://schemas.microsoft.com/office/drawing/2014/main" id="{63D64E32-FF0C-4665-B9D8-D1ECAAE5BA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7">
              <a:extLst>
                <a:ext uri="{FF2B5EF4-FFF2-40B4-BE49-F238E27FC236}">
                  <a16:creationId xmlns:a16="http://schemas.microsoft.com/office/drawing/2014/main" id="{3675001D-3840-4589-8190-505A7F52F0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19E34E87-395F-4023-A80E-D1CBAAEBD9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82" name="Freeform 9">
              <a:extLst>
                <a:ext uri="{FF2B5EF4-FFF2-40B4-BE49-F238E27FC236}">
                  <a16:creationId xmlns:a16="http://schemas.microsoft.com/office/drawing/2014/main" id="{6FB1B38F-1B92-41C3-AA1D-6D6440FB0D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10">
              <a:extLst>
                <a:ext uri="{FF2B5EF4-FFF2-40B4-BE49-F238E27FC236}">
                  <a16:creationId xmlns:a16="http://schemas.microsoft.com/office/drawing/2014/main" id="{02FBE453-FBD2-4348-8DDA-4A023444EC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11">
              <a:extLst>
                <a:ext uri="{FF2B5EF4-FFF2-40B4-BE49-F238E27FC236}">
                  <a16:creationId xmlns:a16="http://schemas.microsoft.com/office/drawing/2014/main" id="{60D719E8-BF78-4F42-B9D1-7F5E02A36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12">
              <a:extLst>
                <a:ext uri="{FF2B5EF4-FFF2-40B4-BE49-F238E27FC236}">
                  <a16:creationId xmlns:a16="http://schemas.microsoft.com/office/drawing/2014/main" id="{5EC70737-9C19-4CF5-84DA-B22A960D53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13">
              <a:extLst>
                <a:ext uri="{FF2B5EF4-FFF2-40B4-BE49-F238E27FC236}">
                  <a16:creationId xmlns:a16="http://schemas.microsoft.com/office/drawing/2014/main" id="{88FD042E-E56E-4360-9620-F811AB9A33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14">
              <a:extLst>
                <a:ext uri="{FF2B5EF4-FFF2-40B4-BE49-F238E27FC236}">
                  <a16:creationId xmlns:a16="http://schemas.microsoft.com/office/drawing/2014/main" id="{18F15D2B-0812-46F6-B0F4-6A6714B543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15">
              <a:extLst>
                <a:ext uri="{FF2B5EF4-FFF2-40B4-BE49-F238E27FC236}">
                  <a16:creationId xmlns:a16="http://schemas.microsoft.com/office/drawing/2014/main" id="{0C2F2A50-98DD-4F92-BDFE-B72E235766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16">
              <a:extLst>
                <a:ext uri="{FF2B5EF4-FFF2-40B4-BE49-F238E27FC236}">
                  <a16:creationId xmlns:a16="http://schemas.microsoft.com/office/drawing/2014/main" id="{473541D9-6DAE-4718-97D4-8952F4E7CC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17">
              <a:extLst>
                <a:ext uri="{FF2B5EF4-FFF2-40B4-BE49-F238E27FC236}">
                  <a16:creationId xmlns:a16="http://schemas.microsoft.com/office/drawing/2014/main" id="{3A56C5E9-011C-44D2-AF94-3BF5420433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18">
              <a:extLst>
                <a:ext uri="{FF2B5EF4-FFF2-40B4-BE49-F238E27FC236}">
                  <a16:creationId xmlns:a16="http://schemas.microsoft.com/office/drawing/2014/main" id="{CD279E0E-1CD5-4F41-96A5-3A09707E81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19">
              <a:extLst>
                <a:ext uri="{FF2B5EF4-FFF2-40B4-BE49-F238E27FC236}">
                  <a16:creationId xmlns:a16="http://schemas.microsoft.com/office/drawing/2014/main" id="{F5A6F094-9E54-4985-8738-D2067A4F07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20">
              <a:extLst>
                <a:ext uri="{FF2B5EF4-FFF2-40B4-BE49-F238E27FC236}">
                  <a16:creationId xmlns:a16="http://schemas.microsoft.com/office/drawing/2014/main" id="{99D51F59-FA93-490E-B9CF-97BB63747C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21">
              <a:extLst>
                <a:ext uri="{FF2B5EF4-FFF2-40B4-BE49-F238E27FC236}">
                  <a16:creationId xmlns:a16="http://schemas.microsoft.com/office/drawing/2014/main" id="{3CD83DC6-F4A0-4A4D-AAC3-83983F960D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22">
              <a:extLst>
                <a:ext uri="{FF2B5EF4-FFF2-40B4-BE49-F238E27FC236}">
                  <a16:creationId xmlns:a16="http://schemas.microsoft.com/office/drawing/2014/main" id="{6E9B4028-C74F-4631-8312-68B30E6E62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23">
              <a:extLst>
                <a:ext uri="{FF2B5EF4-FFF2-40B4-BE49-F238E27FC236}">
                  <a16:creationId xmlns:a16="http://schemas.microsoft.com/office/drawing/2014/main" id="{1E3337C9-1DDE-4E2E-8519-7D2C23C95F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24">
              <a:extLst>
                <a:ext uri="{FF2B5EF4-FFF2-40B4-BE49-F238E27FC236}">
                  <a16:creationId xmlns:a16="http://schemas.microsoft.com/office/drawing/2014/main" id="{754A526E-6EC0-458A-9C4C-008F6749CD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25">
              <a:extLst>
                <a:ext uri="{FF2B5EF4-FFF2-40B4-BE49-F238E27FC236}">
                  <a16:creationId xmlns:a16="http://schemas.microsoft.com/office/drawing/2014/main" id="{6A3DA723-7448-48CF-8BD2-FED2D4FED5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26">
              <a:extLst>
                <a:ext uri="{FF2B5EF4-FFF2-40B4-BE49-F238E27FC236}">
                  <a16:creationId xmlns:a16="http://schemas.microsoft.com/office/drawing/2014/main" id="{9B506EC1-D8A8-4532-B78B-A236567EE0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27">
              <a:extLst>
                <a:ext uri="{FF2B5EF4-FFF2-40B4-BE49-F238E27FC236}">
                  <a16:creationId xmlns:a16="http://schemas.microsoft.com/office/drawing/2014/main" id="{AA9DFB36-74F4-4977-ABC5-3257EDA331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28">
              <a:extLst>
                <a:ext uri="{FF2B5EF4-FFF2-40B4-BE49-F238E27FC236}">
                  <a16:creationId xmlns:a16="http://schemas.microsoft.com/office/drawing/2014/main" id="{966A7FBA-BB79-4AF0-90C2-5F2BC9F2D1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29">
              <a:extLst>
                <a:ext uri="{FF2B5EF4-FFF2-40B4-BE49-F238E27FC236}">
                  <a16:creationId xmlns:a16="http://schemas.microsoft.com/office/drawing/2014/main" id="{23BB8A47-FF1B-44E5-8D93-7ADF37F1D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30">
              <a:extLst>
                <a:ext uri="{FF2B5EF4-FFF2-40B4-BE49-F238E27FC236}">
                  <a16:creationId xmlns:a16="http://schemas.microsoft.com/office/drawing/2014/main" id="{E463E1B7-7BED-4425-95B7-F6F75F8733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31">
              <a:extLst>
                <a:ext uri="{FF2B5EF4-FFF2-40B4-BE49-F238E27FC236}">
                  <a16:creationId xmlns:a16="http://schemas.microsoft.com/office/drawing/2014/main" id="{749D0675-4397-4610-9807-2F7C1CC942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32">
              <a:extLst>
                <a:ext uri="{FF2B5EF4-FFF2-40B4-BE49-F238E27FC236}">
                  <a16:creationId xmlns:a16="http://schemas.microsoft.com/office/drawing/2014/main" id="{DE7617CF-8919-43C3-9557-08D67C7DAF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3DB68720-7E37-4930-9900-8632140D62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7" name="Freeform 34">
              <a:extLst>
                <a:ext uri="{FF2B5EF4-FFF2-40B4-BE49-F238E27FC236}">
                  <a16:creationId xmlns:a16="http://schemas.microsoft.com/office/drawing/2014/main" id="{202F13DF-5B76-468E-A95E-80780788BD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35">
              <a:extLst>
                <a:ext uri="{FF2B5EF4-FFF2-40B4-BE49-F238E27FC236}">
                  <a16:creationId xmlns:a16="http://schemas.microsoft.com/office/drawing/2014/main" id="{219143C2-6062-4C2C-9563-6534108E35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36">
              <a:extLst>
                <a:ext uri="{FF2B5EF4-FFF2-40B4-BE49-F238E27FC236}">
                  <a16:creationId xmlns:a16="http://schemas.microsoft.com/office/drawing/2014/main" id="{38413A0C-26DB-479B-B747-1D81361007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37">
              <a:extLst>
                <a:ext uri="{FF2B5EF4-FFF2-40B4-BE49-F238E27FC236}">
                  <a16:creationId xmlns:a16="http://schemas.microsoft.com/office/drawing/2014/main" id="{CB526B5F-4FAA-4B4C-8AF8-B98EC74A3D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38">
              <a:extLst>
                <a:ext uri="{FF2B5EF4-FFF2-40B4-BE49-F238E27FC236}">
                  <a16:creationId xmlns:a16="http://schemas.microsoft.com/office/drawing/2014/main" id="{54FFF88E-6D69-4AE9-8378-D16419155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39">
              <a:extLst>
                <a:ext uri="{FF2B5EF4-FFF2-40B4-BE49-F238E27FC236}">
                  <a16:creationId xmlns:a16="http://schemas.microsoft.com/office/drawing/2014/main" id="{8008115A-CE00-4E36-BAF1-B511F21E83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40">
              <a:extLst>
                <a:ext uri="{FF2B5EF4-FFF2-40B4-BE49-F238E27FC236}">
                  <a16:creationId xmlns:a16="http://schemas.microsoft.com/office/drawing/2014/main" id="{2935DB29-6F85-47D8-863C-11386389DB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41">
              <a:extLst>
                <a:ext uri="{FF2B5EF4-FFF2-40B4-BE49-F238E27FC236}">
                  <a16:creationId xmlns:a16="http://schemas.microsoft.com/office/drawing/2014/main" id="{4FB8E51B-1AC1-4671-B181-473C29BECD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42">
              <a:extLst>
                <a:ext uri="{FF2B5EF4-FFF2-40B4-BE49-F238E27FC236}">
                  <a16:creationId xmlns:a16="http://schemas.microsoft.com/office/drawing/2014/main" id="{91E6AE4F-959F-4ED7-A199-8C0307E40E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43">
              <a:extLst>
                <a:ext uri="{FF2B5EF4-FFF2-40B4-BE49-F238E27FC236}">
                  <a16:creationId xmlns:a16="http://schemas.microsoft.com/office/drawing/2014/main" id="{A0445E55-0009-44A5-AA6A-350D9D48A2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44">
              <a:extLst>
                <a:ext uri="{FF2B5EF4-FFF2-40B4-BE49-F238E27FC236}">
                  <a16:creationId xmlns:a16="http://schemas.microsoft.com/office/drawing/2014/main" id="{B5291C75-4ECA-4829-B824-5725C32905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6793376D-3E7C-4F04-8BC8-EC4820622B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9" name="Freeform 46">
              <a:extLst>
                <a:ext uri="{FF2B5EF4-FFF2-40B4-BE49-F238E27FC236}">
                  <a16:creationId xmlns:a16="http://schemas.microsoft.com/office/drawing/2014/main" id="{3596510A-5528-445D-AFEA-6E3F89BA84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47">
              <a:extLst>
                <a:ext uri="{FF2B5EF4-FFF2-40B4-BE49-F238E27FC236}">
                  <a16:creationId xmlns:a16="http://schemas.microsoft.com/office/drawing/2014/main" id="{E1B69479-D8C9-4E2E-A931-4D49C4FD76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48">
              <a:extLst>
                <a:ext uri="{FF2B5EF4-FFF2-40B4-BE49-F238E27FC236}">
                  <a16:creationId xmlns:a16="http://schemas.microsoft.com/office/drawing/2014/main" id="{0A759A2E-A8B1-44C8-B3F9-A16714C895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49">
              <a:extLst>
                <a:ext uri="{FF2B5EF4-FFF2-40B4-BE49-F238E27FC236}">
                  <a16:creationId xmlns:a16="http://schemas.microsoft.com/office/drawing/2014/main" id="{6C2B3B3C-1DC9-4352-BB73-801976C8F5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50">
              <a:extLst>
                <a:ext uri="{FF2B5EF4-FFF2-40B4-BE49-F238E27FC236}">
                  <a16:creationId xmlns:a16="http://schemas.microsoft.com/office/drawing/2014/main" id="{EE22E3A8-5789-4189-9AC7-98D6826B03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51">
              <a:extLst>
                <a:ext uri="{FF2B5EF4-FFF2-40B4-BE49-F238E27FC236}">
                  <a16:creationId xmlns:a16="http://schemas.microsoft.com/office/drawing/2014/main" id="{9AC0FC74-D003-4D0D-9CAF-F6A03739E2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5" name="Freeform 52">
              <a:extLst>
                <a:ext uri="{FF2B5EF4-FFF2-40B4-BE49-F238E27FC236}">
                  <a16:creationId xmlns:a16="http://schemas.microsoft.com/office/drawing/2014/main" id="{126C2057-02E1-4348-ABEB-EAC063A17E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6" name="Freeform 53">
              <a:extLst>
                <a:ext uri="{FF2B5EF4-FFF2-40B4-BE49-F238E27FC236}">
                  <a16:creationId xmlns:a16="http://schemas.microsoft.com/office/drawing/2014/main" id="{5150586D-D743-4392-844F-F2AFCCE649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7" name="Freeform 54">
              <a:extLst>
                <a:ext uri="{FF2B5EF4-FFF2-40B4-BE49-F238E27FC236}">
                  <a16:creationId xmlns:a16="http://schemas.microsoft.com/office/drawing/2014/main" id="{9E5B157A-534E-4879-8013-D02864E76F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8" name="Freeform 55">
              <a:extLst>
                <a:ext uri="{FF2B5EF4-FFF2-40B4-BE49-F238E27FC236}">
                  <a16:creationId xmlns:a16="http://schemas.microsoft.com/office/drawing/2014/main" id="{CEE2DD73-7E8C-4F26-8E93-8C32D11B26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9" name="Freeform 56">
              <a:extLst>
                <a:ext uri="{FF2B5EF4-FFF2-40B4-BE49-F238E27FC236}">
                  <a16:creationId xmlns:a16="http://schemas.microsoft.com/office/drawing/2014/main" id="{908CAC5F-DD8E-4A58-BD4C-6D8D29FA49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0" name="Freeform 57">
              <a:extLst>
                <a:ext uri="{FF2B5EF4-FFF2-40B4-BE49-F238E27FC236}">
                  <a16:creationId xmlns:a16="http://schemas.microsoft.com/office/drawing/2014/main" id="{20F130CF-281E-408C-9884-5F8B22CA1D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1" name="Freeform 58">
              <a:extLst>
                <a:ext uri="{FF2B5EF4-FFF2-40B4-BE49-F238E27FC236}">
                  <a16:creationId xmlns:a16="http://schemas.microsoft.com/office/drawing/2014/main" id="{3BC78068-9115-4D5D-9B2B-6F9BD9C296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9D09E67-42B3-44D5-8F34-FF60768173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8425" y="2249487"/>
            <a:ext cx="5293389" cy="354171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CA"/>
              <a:t>2 méthodes possibles:</a:t>
            </a:r>
          </a:p>
          <a:p>
            <a:pPr lvl="1"/>
            <a:r>
              <a:rPr lang="en-CA" err="1"/>
              <a:t>Utiliser</a:t>
            </a:r>
            <a:r>
              <a:rPr lang="en-CA"/>
              <a:t> </a:t>
            </a:r>
            <a:r>
              <a:rPr lang="en-CA" err="1"/>
              <a:t>une</a:t>
            </a:r>
            <a:r>
              <a:rPr lang="en-CA"/>
              <a:t> base de </a:t>
            </a:r>
            <a:r>
              <a:rPr lang="en-CA">
                <a:latin typeface="Tw Cen MT"/>
              </a:rPr>
              <a:t>données </a:t>
            </a:r>
            <a:r>
              <a:rPr lang="en-CA"/>
              <a:t>existante : Avec OpenImage</a:t>
            </a:r>
          </a:p>
          <a:p>
            <a:pPr lvl="1"/>
            <a:r>
              <a:rPr lang="en-CA" err="1"/>
              <a:t>Monter</a:t>
            </a:r>
            <a:r>
              <a:rPr lang="en-CA"/>
              <a:t> </a:t>
            </a:r>
            <a:r>
              <a:rPr lang="en-CA" err="1"/>
              <a:t>une</a:t>
            </a:r>
            <a:r>
              <a:rPr lang="en-CA"/>
              <a:t> base de données personelle : </a:t>
            </a:r>
            <a:br>
              <a:rPr lang="en-CA"/>
            </a:br>
            <a:r>
              <a:rPr lang="en-CA"/>
              <a:t>Avec un outil d'étiquetage et de téléchargement d'images</a:t>
            </a:r>
            <a:br>
              <a:rPr lang="en-CA"/>
            </a:b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044024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2E4E997-8672-4FFD-B8EC-9932A8E47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FE6BA9E6-1D9E-4D30-B528-D49FA1342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48E5DD85-4FD1-4510-AACF-05388EE85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4459286" cy="1478570"/>
          </a:xfrm>
        </p:spPr>
        <p:txBody>
          <a:bodyPr>
            <a:normAutofit/>
          </a:bodyPr>
          <a:lstStyle/>
          <a:p>
            <a:r>
              <a:rPr lang="fr-CA" sz="3200"/>
              <a:t>Utiliser une base de données existante (OpenImage)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B609A34-DC82-4613-A7FC-A5BD449B22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4459287" cy="396504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fr-CA" sz="1400" u="sng" err="1">
                <a:ea typeface="+mn-lt"/>
                <a:cs typeface="+mn-lt"/>
              </a:rPr>
              <a:t>OpenImage</a:t>
            </a:r>
            <a:r>
              <a:rPr lang="fr-CA" sz="1400">
                <a:ea typeface="+mn-lt"/>
                <a:cs typeface="+mn-lt"/>
              </a:rPr>
              <a:t>: </a:t>
            </a:r>
          </a:p>
          <a:p>
            <a:pPr marL="742950" lvl="1" indent="-285750">
              <a:lnSpc>
                <a:spcPct val="110000"/>
              </a:lnSpc>
              <a:buFont typeface="Arial,Sans-Serif"/>
              <a:buChar char="•"/>
            </a:pPr>
            <a:r>
              <a:rPr lang="fr-CA" sz="1400">
                <a:latin typeface="TW Cen MT"/>
              </a:rPr>
              <a:t>~9 millions d’images</a:t>
            </a:r>
            <a:endParaRPr lang="fr-CA" sz="1400">
              <a:ea typeface="+mn-lt"/>
              <a:cs typeface="+mn-lt"/>
            </a:endParaRPr>
          </a:p>
          <a:p>
            <a:pPr marL="742950" lvl="1" indent="-285750">
              <a:lnSpc>
                <a:spcPct val="110000"/>
              </a:lnSpc>
              <a:buFont typeface="Arial,Sans-Serif"/>
              <a:buChar char="•"/>
            </a:pPr>
            <a:r>
              <a:rPr lang="fr-CA" sz="1400">
                <a:latin typeface="TW Cen MT"/>
              </a:rPr>
              <a:t>600 classes</a:t>
            </a:r>
            <a:endParaRPr lang="fr-CA" sz="1400">
              <a:ea typeface="+mn-lt"/>
              <a:cs typeface="+mn-lt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fr-CA" sz="1400" u="sng"/>
              <a:t>Avantages</a:t>
            </a:r>
            <a:r>
              <a:rPr lang="fr-CA" sz="1400"/>
              <a:t>: </a:t>
            </a:r>
          </a:p>
          <a:p>
            <a:pPr lvl="1">
              <a:lnSpc>
                <a:spcPct val="110000"/>
              </a:lnSpc>
            </a:pPr>
            <a:r>
              <a:rPr lang="fr-CA" sz="1400"/>
              <a:t>Toutes les images sont déjà annotées (</a:t>
            </a:r>
            <a:r>
              <a:rPr lang="fr-CA" sz="1400" err="1">
                <a:ea typeface="+mn-lt"/>
                <a:cs typeface="+mn-lt"/>
              </a:rPr>
              <a:t>bounding</a:t>
            </a:r>
            <a:r>
              <a:rPr lang="fr-CA" sz="1400">
                <a:ea typeface="+mn-lt"/>
                <a:cs typeface="+mn-lt"/>
              </a:rPr>
              <a:t> box</a:t>
            </a:r>
            <a:r>
              <a:rPr lang="fr-CA" sz="1400"/>
              <a:t>)</a:t>
            </a:r>
          </a:p>
          <a:p>
            <a:pPr lvl="1">
              <a:lnSpc>
                <a:spcPct val="110000"/>
              </a:lnSpc>
            </a:pPr>
            <a:r>
              <a:rPr lang="fr-CA" sz="1400"/>
              <a:t>Images déjà séparées en groupe d’entraînement et de test</a:t>
            </a:r>
          </a:p>
          <a:p>
            <a:pPr lvl="1">
              <a:lnSpc>
                <a:spcPct val="110000"/>
              </a:lnSpc>
            </a:pPr>
            <a:r>
              <a:rPr lang="fr-CA" sz="1400"/>
              <a:t>Procédé presqu'automatique (coûte peu de temps)</a:t>
            </a:r>
            <a:br>
              <a:rPr lang="fr-CA" sz="1400"/>
            </a:br>
            <a:endParaRPr lang="fr-CA" sz="1400"/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fr-CA" sz="1400" u="sng">
                <a:ea typeface="+mn-lt"/>
                <a:cs typeface="+mn-lt"/>
              </a:rPr>
              <a:t>Inconvénients</a:t>
            </a:r>
            <a:r>
              <a:rPr lang="fr-CA" sz="1400">
                <a:ea typeface="+mn-lt"/>
                <a:cs typeface="+mn-lt"/>
              </a:rPr>
              <a:t>:</a:t>
            </a:r>
          </a:p>
          <a:p>
            <a:pPr marL="742950" lvl="1" indent="-285750">
              <a:lnSpc>
                <a:spcPct val="110000"/>
              </a:lnSpc>
              <a:spcBef>
                <a:spcPts val="0"/>
              </a:spcBef>
              <a:buFont typeface="Arial,Sans-Serif"/>
              <a:buChar char="•"/>
            </a:pPr>
            <a:r>
              <a:rPr lang="fr-CA" sz="1400">
                <a:ea typeface="+mn-lt"/>
                <a:cs typeface="+mn-lt"/>
              </a:rPr>
              <a:t>Nombre de classes limité</a:t>
            </a:r>
          </a:p>
          <a:p>
            <a:pPr marL="742950" lvl="1" indent="-285750">
              <a:lnSpc>
                <a:spcPct val="110000"/>
              </a:lnSpc>
              <a:spcBef>
                <a:spcPts val="0"/>
              </a:spcBef>
              <a:buFont typeface="Arial,Sans-Serif"/>
              <a:buChar char="•"/>
            </a:pPr>
            <a:r>
              <a:rPr lang="fr-CA" sz="1400">
                <a:ea typeface="+mn-lt"/>
                <a:cs typeface="+mn-lt"/>
              </a:rPr>
              <a:t>Certaines classes n'ont pas assez d’images pour être entraînée correctement </a:t>
            </a:r>
            <a:endParaRPr lang="fr-CA" sz="1400"/>
          </a:p>
        </p:txBody>
      </p:sp>
      <p:pic>
        <p:nvPicPr>
          <p:cNvPr id="6" name="Picture 6" descr="A picture containing kitchenware, pan, cooker&#10;&#10;Description automatically generated">
            <a:extLst>
              <a:ext uri="{FF2B5EF4-FFF2-40B4-BE49-F238E27FC236}">
                <a16:creationId xmlns:a16="http://schemas.microsoft.com/office/drawing/2014/main" id="{9D0034F2-FE95-440C-9137-CAD16002EC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131709"/>
            <a:ext cx="5456279" cy="4569632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453E4DEE-E996-40F8-8635-0FF43D734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6" name="Rectangle 5">
              <a:extLst>
                <a:ext uri="{FF2B5EF4-FFF2-40B4-BE49-F238E27FC236}">
                  <a16:creationId xmlns:a16="http://schemas.microsoft.com/office/drawing/2014/main" id="{08BD1D3E-43CE-49EB-A424-0738950C64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7" name="Freeform 6">
              <a:extLst>
                <a:ext uri="{FF2B5EF4-FFF2-40B4-BE49-F238E27FC236}">
                  <a16:creationId xmlns:a16="http://schemas.microsoft.com/office/drawing/2014/main" id="{E9182037-E3FA-489A-95D5-29E424842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7">
              <a:extLst>
                <a:ext uri="{FF2B5EF4-FFF2-40B4-BE49-F238E27FC236}">
                  <a16:creationId xmlns:a16="http://schemas.microsoft.com/office/drawing/2014/main" id="{E8864E76-AD7F-4BEE-B3F6-A78FA42AE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8">
              <a:extLst>
                <a:ext uri="{FF2B5EF4-FFF2-40B4-BE49-F238E27FC236}">
                  <a16:creationId xmlns:a16="http://schemas.microsoft.com/office/drawing/2014/main" id="{8AD071B3-046D-4479-91FE-01E9AD7C8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9">
              <a:extLst>
                <a:ext uri="{FF2B5EF4-FFF2-40B4-BE49-F238E27FC236}">
                  <a16:creationId xmlns:a16="http://schemas.microsoft.com/office/drawing/2014/main" id="{91D776F5-E902-4A4D-A75D-A46E063C9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0">
              <a:extLst>
                <a:ext uri="{FF2B5EF4-FFF2-40B4-BE49-F238E27FC236}">
                  <a16:creationId xmlns:a16="http://schemas.microsoft.com/office/drawing/2014/main" id="{EBED8F24-A998-4952-AB68-E2074F074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1">
              <a:extLst>
                <a:ext uri="{FF2B5EF4-FFF2-40B4-BE49-F238E27FC236}">
                  <a16:creationId xmlns:a16="http://schemas.microsoft.com/office/drawing/2014/main" id="{74D7A646-8CDC-49B3-9C44-3EF38DB426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D4E99D14-E4F4-419B-9AAF-8D1CEAB28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3">
              <a:extLst>
                <a:ext uri="{FF2B5EF4-FFF2-40B4-BE49-F238E27FC236}">
                  <a16:creationId xmlns:a16="http://schemas.microsoft.com/office/drawing/2014/main" id="{377E106C-5445-4A52-9F7E-DA17387442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4">
              <a:extLst>
                <a:ext uri="{FF2B5EF4-FFF2-40B4-BE49-F238E27FC236}">
                  <a16:creationId xmlns:a16="http://schemas.microsoft.com/office/drawing/2014/main" id="{752BFE96-D378-4BAE-A64B-F851A34C4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5">
              <a:extLst>
                <a:ext uri="{FF2B5EF4-FFF2-40B4-BE49-F238E27FC236}">
                  <a16:creationId xmlns:a16="http://schemas.microsoft.com/office/drawing/2014/main" id="{B88FFB19-5A5E-4078-B467-9D4ABD21BD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Line 16">
              <a:extLst>
                <a:ext uri="{FF2B5EF4-FFF2-40B4-BE49-F238E27FC236}">
                  <a16:creationId xmlns:a16="http://schemas.microsoft.com/office/drawing/2014/main" id="{11042975-3D19-4728-BCDA-D3F5CD633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8" name="Freeform 17">
              <a:extLst>
                <a:ext uri="{FF2B5EF4-FFF2-40B4-BE49-F238E27FC236}">
                  <a16:creationId xmlns:a16="http://schemas.microsoft.com/office/drawing/2014/main" id="{A28972BD-D2E1-4DCA-A907-2E3B6F606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8">
              <a:extLst>
                <a:ext uri="{FF2B5EF4-FFF2-40B4-BE49-F238E27FC236}">
                  <a16:creationId xmlns:a16="http://schemas.microsoft.com/office/drawing/2014/main" id="{1C806824-5C2D-4747-B038-69EE4074B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9">
              <a:extLst>
                <a:ext uri="{FF2B5EF4-FFF2-40B4-BE49-F238E27FC236}">
                  <a16:creationId xmlns:a16="http://schemas.microsoft.com/office/drawing/2014/main" id="{3B33F710-16D7-4F48-BFCA-66C9CA235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0">
              <a:extLst>
                <a:ext uri="{FF2B5EF4-FFF2-40B4-BE49-F238E27FC236}">
                  <a16:creationId xmlns:a16="http://schemas.microsoft.com/office/drawing/2014/main" id="{6C8C8ED4-90FA-4E97-AAF0-D5D51E6A9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Rectangle 21">
              <a:extLst>
                <a:ext uri="{FF2B5EF4-FFF2-40B4-BE49-F238E27FC236}">
                  <a16:creationId xmlns:a16="http://schemas.microsoft.com/office/drawing/2014/main" id="{6C5EB9C1-B25F-4172-8A96-5950ECC828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3" name="Freeform 22">
              <a:extLst>
                <a:ext uri="{FF2B5EF4-FFF2-40B4-BE49-F238E27FC236}">
                  <a16:creationId xmlns:a16="http://schemas.microsoft.com/office/drawing/2014/main" id="{097E6E8A-9373-4655-882B-21715CCE9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3">
              <a:extLst>
                <a:ext uri="{FF2B5EF4-FFF2-40B4-BE49-F238E27FC236}">
                  <a16:creationId xmlns:a16="http://schemas.microsoft.com/office/drawing/2014/main" id="{EB8CC766-1206-4372-ACAF-8230AF4D54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4">
              <a:extLst>
                <a:ext uri="{FF2B5EF4-FFF2-40B4-BE49-F238E27FC236}">
                  <a16:creationId xmlns:a16="http://schemas.microsoft.com/office/drawing/2014/main" id="{1C8E2511-2489-47B2-9C19-C410910DD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5">
              <a:extLst>
                <a:ext uri="{FF2B5EF4-FFF2-40B4-BE49-F238E27FC236}">
                  <a16:creationId xmlns:a16="http://schemas.microsoft.com/office/drawing/2014/main" id="{D7820196-0A47-47EF-832C-A688E897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6">
              <a:extLst>
                <a:ext uri="{FF2B5EF4-FFF2-40B4-BE49-F238E27FC236}">
                  <a16:creationId xmlns:a16="http://schemas.microsoft.com/office/drawing/2014/main" id="{4982E0BF-34AE-48A3-AD6B-E0F3CD05D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7">
              <a:extLst>
                <a:ext uri="{FF2B5EF4-FFF2-40B4-BE49-F238E27FC236}">
                  <a16:creationId xmlns:a16="http://schemas.microsoft.com/office/drawing/2014/main" id="{CD34643B-9DF2-4310-8868-48252C339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8">
              <a:extLst>
                <a:ext uri="{FF2B5EF4-FFF2-40B4-BE49-F238E27FC236}">
                  <a16:creationId xmlns:a16="http://schemas.microsoft.com/office/drawing/2014/main" id="{4E020C4E-AF64-44A8-B830-779541D8D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9">
              <a:extLst>
                <a:ext uri="{FF2B5EF4-FFF2-40B4-BE49-F238E27FC236}">
                  <a16:creationId xmlns:a16="http://schemas.microsoft.com/office/drawing/2014/main" id="{D97BC3D3-B1B3-4825-9169-BBEF1DBCF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0">
              <a:extLst>
                <a:ext uri="{FF2B5EF4-FFF2-40B4-BE49-F238E27FC236}">
                  <a16:creationId xmlns:a16="http://schemas.microsoft.com/office/drawing/2014/main" id="{A750DC4F-1DAF-470E-98C6-6C68DEB93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1">
              <a:extLst>
                <a:ext uri="{FF2B5EF4-FFF2-40B4-BE49-F238E27FC236}">
                  <a16:creationId xmlns:a16="http://schemas.microsoft.com/office/drawing/2014/main" id="{2F99594A-5BBD-4E10-A818-8BE52B7D9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</p:spTree>
    <p:extLst>
      <p:ext uri="{BB962C8B-B14F-4D97-AF65-F5344CB8AC3E}">
        <p14:creationId xmlns:p14="http://schemas.microsoft.com/office/powerpoint/2010/main" val="17002250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C892AB0-7D6D-4FC9-9105-0CB4271618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07353E4-FA19-40CB-8AF8-3A8E6704BE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72533" y="0"/>
            <a:ext cx="598488" cy="1981201"/>
            <a:chOff x="194733" y="0"/>
            <a:chExt cx="598488" cy="1981201"/>
          </a:xfrm>
        </p:grpSpPr>
        <p:sp>
          <p:nvSpPr>
            <p:cNvPr id="13" name="Freeform 35">
              <a:extLst>
                <a:ext uri="{FF2B5EF4-FFF2-40B4-BE49-F238E27FC236}">
                  <a16:creationId xmlns:a16="http://schemas.microsoft.com/office/drawing/2014/main" id="{697D009D-8E70-460A-BE57-321BB0764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V="1">
              <a:off x="285221" y="0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</p:spPr>
        </p:sp>
        <p:sp>
          <p:nvSpPr>
            <p:cNvPr id="14" name="Freeform 36">
              <a:extLst>
                <a:ext uri="{FF2B5EF4-FFF2-40B4-BE49-F238E27FC236}">
                  <a16:creationId xmlns:a16="http://schemas.microsoft.com/office/drawing/2014/main" id="{D0001F35-F282-403E-8D08-0D204D851F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V="1">
              <a:off x="526521" y="1141413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</p:spPr>
        </p:sp>
        <p:sp>
          <p:nvSpPr>
            <p:cNvPr id="15" name="Freeform 38">
              <a:extLst>
                <a:ext uri="{FF2B5EF4-FFF2-40B4-BE49-F238E27FC236}">
                  <a16:creationId xmlns:a16="http://schemas.microsoft.com/office/drawing/2014/main" id="{3F8A69A2-2D15-40CD-8C14-A18643ABA5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V="1">
              <a:off x="389996" y="1792288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</p:spPr>
        </p:sp>
        <p:sp>
          <p:nvSpPr>
            <p:cNvPr id="16" name="Freeform 39">
              <a:extLst>
                <a:ext uri="{FF2B5EF4-FFF2-40B4-BE49-F238E27FC236}">
                  <a16:creationId xmlns:a16="http://schemas.microsoft.com/office/drawing/2014/main" id="{B665CA2A-9D55-4786-9343-EB46672627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V="1">
              <a:off x="194733" y="0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</p:spPr>
        </p:sp>
        <p:sp>
          <p:nvSpPr>
            <p:cNvPr id="17" name="Freeform 40">
              <a:extLst>
                <a:ext uri="{FF2B5EF4-FFF2-40B4-BE49-F238E27FC236}">
                  <a16:creationId xmlns:a16="http://schemas.microsoft.com/office/drawing/2014/main" id="{CEE9BD85-96DF-4CDF-BC0F-C4E46062B3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V="1">
              <a:off x="602721" y="24288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</p:spPr>
        </p:sp>
        <p:sp>
          <p:nvSpPr>
            <p:cNvPr id="18" name="Rectangle 41">
              <a:extLst>
                <a:ext uri="{FF2B5EF4-FFF2-40B4-BE49-F238E27FC236}">
                  <a16:creationId xmlns:a16="http://schemas.microsoft.com/office/drawing/2014/main" id="{6BB6F5E5-6CA3-4B20-86A7-1174D6E71F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V="1">
              <a:off x="693208" y="0"/>
              <a:ext cx="23813" cy="252413"/>
            </a:xfrm>
            <a:prstGeom prst="rect">
              <a:avLst/>
            </a:prstGeom>
            <a:solidFill>
              <a:schemeClr val="tx2">
                <a:alpha val="80000"/>
              </a:schemeClr>
            </a:solidFill>
            <a:ln>
              <a:noFill/>
            </a:ln>
          </p:spPr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328E69E-CE3D-4110-8BF7-AD3C0C10CB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085512" y="0"/>
            <a:ext cx="650875" cy="1730375"/>
            <a:chOff x="11347978" y="0"/>
            <a:chExt cx="650875" cy="1730375"/>
          </a:xfrm>
        </p:grpSpPr>
        <p:sp>
          <p:nvSpPr>
            <p:cNvPr id="21" name="Freeform 32">
              <a:extLst>
                <a:ext uri="{FF2B5EF4-FFF2-40B4-BE49-F238E27FC236}">
                  <a16:creationId xmlns:a16="http://schemas.microsoft.com/office/drawing/2014/main" id="{30F84C80-9E12-4460-B88F-D03839F0C8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67041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</p:spPr>
        </p:sp>
        <p:sp>
          <p:nvSpPr>
            <p:cNvPr id="22" name="Freeform 33">
              <a:extLst>
                <a:ext uri="{FF2B5EF4-FFF2-40B4-BE49-F238E27FC236}">
                  <a16:creationId xmlns:a16="http://schemas.microsoft.com/office/drawing/2014/main" id="{2F84C18C-5783-48FF-9DE0-FDA327CFC4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47978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</p:spPr>
        </p:sp>
        <p:sp>
          <p:nvSpPr>
            <p:cNvPr id="23" name="Freeform 34">
              <a:extLst>
                <a:ext uri="{FF2B5EF4-FFF2-40B4-BE49-F238E27FC236}">
                  <a16:creationId xmlns:a16="http://schemas.microsoft.com/office/drawing/2014/main" id="{08C6A855-346C-4589-9AD4-5E15BCBC7A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14678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</p:spPr>
        </p:sp>
        <p:sp>
          <p:nvSpPr>
            <p:cNvPr id="24" name="Freeform 37">
              <a:extLst>
                <a:ext uri="{FF2B5EF4-FFF2-40B4-BE49-F238E27FC236}">
                  <a16:creationId xmlns:a16="http://schemas.microsoft.com/office/drawing/2014/main" id="{7E64BEE6-1157-421C-A02A-47639E4D9F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94053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</p:spPr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64806C9-3599-45A7-BCFF-F762C54276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440267" y="5118101"/>
            <a:ext cx="650875" cy="1730375"/>
            <a:chOff x="118533" y="5118101"/>
            <a:chExt cx="650875" cy="1730375"/>
          </a:xfrm>
        </p:grpSpPr>
        <p:sp>
          <p:nvSpPr>
            <p:cNvPr id="27" name="Freeform 32">
              <a:extLst>
                <a:ext uri="{FF2B5EF4-FFF2-40B4-BE49-F238E27FC236}">
                  <a16:creationId xmlns:a16="http://schemas.microsoft.com/office/drawing/2014/main" id="{41D6E755-9558-4CAA-8F56-469D231C35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V="1">
              <a:off x="237596" y="6335713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</p:spPr>
        </p:sp>
        <p:sp>
          <p:nvSpPr>
            <p:cNvPr id="28" name="Freeform 33">
              <a:extLst>
                <a:ext uri="{FF2B5EF4-FFF2-40B4-BE49-F238E27FC236}">
                  <a16:creationId xmlns:a16="http://schemas.microsoft.com/office/drawing/2014/main" id="{8FCD41C4-606C-446C-8C81-6353C64424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V="1">
              <a:off x="118533" y="622141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</p:spPr>
        </p:sp>
        <p:sp>
          <p:nvSpPr>
            <p:cNvPr id="29" name="Freeform 34">
              <a:extLst>
                <a:ext uri="{FF2B5EF4-FFF2-40B4-BE49-F238E27FC236}">
                  <a16:creationId xmlns:a16="http://schemas.microsoft.com/office/drawing/2014/main" id="{274CFBE4-CEA6-4C81-BB1E-83E1896771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V="1">
              <a:off x="385233" y="5118101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</p:spPr>
        </p:sp>
        <p:sp>
          <p:nvSpPr>
            <p:cNvPr id="30" name="Freeform 37">
              <a:extLst>
                <a:ext uri="{FF2B5EF4-FFF2-40B4-BE49-F238E27FC236}">
                  <a16:creationId xmlns:a16="http://schemas.microsoft.com/office/drawing/2014/main" id="{24813D3D-7B30-42F2-9065-1B40F140C7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V="1">
              <a:off x="464608" y="5299075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</p:spPr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287AC97-A8E8-4B45-A50A-3057A88B40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1229445" y="4867275"/>
            <a:ext cx="598488" cy="1981201"/>
            <a:chOff x="11424178" y="4867275"/>
            <a:chExt cx="598488" cy="1981201"/>
          </a:xfrm>
        </p:grpSpPr>
        <p:sp>
          <p:nvSpPr>
            <p:cNvPr id="33" name="Freeform 35">
              <a:extLst>
                <a:ext uri="{FF2B5EF4-FFF2-40B4-BE49-F238E27FC236}">
                  <a16:creationId xmlns:a16="http://schemas.microsoft.com/office/drawing/2014/main" id="{57D70AA8-D36C-4DF9-B7D7-4E2C9BEFD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14666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</p:spPr>
        </p:sp>
        <p:sp>
          <p:nvSpPr>
            <p:cNvPr id="34" name="Freeform 36">
              <a:extLst>
                <a:ext uri="{FF2B5EF4-FFF2-40B4-BE49-F238E27FC236}">
                  <a16:creationId xmlns:a16="http://schemas.microsoft.com/office/drawing/2014/main" id="{74D88556-8C5B-41AF-9FA0-92D273470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55966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</p:spPr>
        </p:sp>
        <p:sp>
          <p:nvSpPr>
            <p:cNvPr id="35" name="Freeform 38">
              <a:extLst>
                <a:ext uri="{FF2B5EF4-FFF2-40B4-BE49-F238E27FC236}">
                  <a16:creationId xmlns:a16="http://schemas.microsoft.com/office/drawing/2014/main" id="{17E00558-8912-48C6-8202-D8A2D854B7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19441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</p:spPr>
        </p:sp>
        <p:sp>
          <p:nvSpPr>
            <p:cNvPr id="36" name="Freeform 39">
              <a:extLst>
                <a:ext uri="{FF2B5EF4-FFF2-40B4-BE49-F238E27FC236}">
                  <a16:creationId xmlns:a16="http://schemas.microsoft.com/office/drawing/2014/main" id="{7E4C092A-90EF-4870-97FC-C2D97FD2CE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24178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</p:spPr>
        </p:sp>
        <p:sp>
          <p:nvSpPr>
            <p:cNvPr id="37" name="Freeform 40">
              <a:extLst>
                <a:ext uri="{FF2B5EF4-FFF2-40B4-BE49-F238E27FC236}">
                  <a16:creationId xmlns:a16="http://schemas.microsoft.com/office/drawing/2014/main" id="{0C8C091A-4902-4B98-BB6B-AF6FA1174B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32166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</p:spPr>
        </p:sp>
        <p:sp>
          <p:nvSpPr>
            <p:cNvPr id="38" name="Rectangle 41">
              <a:extLst>
                <a:ext uri="{FF2B5EF4-FFF2-40B4-BE49-F238E27FC236}">
                  <a16:creationId xmlns:a16="http://schemas.microsoft.com/office/drawing/2014/main" id="{50C57AA3-5B6E-4C49-9AE3-D130A25404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22653" y="6596063"/>
              <a:ext cx="23813" cy="252413"/>
            </a:xfrm>
            <a:prstGeom prst="rect">
              <a:avLst/>
            </a:prstGeom>
            <a:solidFill>
              <a:schemeClr val="tx2">
                <a:alpha val="80000"/>
              </a:schemeClr>
            </a:solidFill>
            <a:ln>
              <a:noFill/>
            </a:ln>
          </p:spPr>
        </p: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6D29BE04-4454-4832-B83F-10D001BFF9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ound Diagonal Corner Rectangle 7">
            <a:extLst>
              <a:ext uri="{FF2B5EF4-FFF2-40B4-BE49-F238E27FC236}">
                <a16:creationId xmlns:a16="http://schemas.microsoft.com/office/drawing/2014/main" id="{98714CE9-3C2C-48E1-8B8F-CFB7735C43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2867" y="766234"/>
            <a:ext cx="10346266" cy="5325532"/>
          </a:xfrm>
          <a:prstGeom prst="round2DiagRect">
            <a:avLst>
              <a:gd name="adj1" fmla="val 4147"/>
              <a:gd name="adj2" fmla="val 0"/>
            </a:avLst>
          </a:prstGeom>
          <a:solidFill>
            <a:schemeClr val="bg2">
              <a:lumMod val="50000"/>
              <a:alpha val="80000"/>
            </a:schemeClr>
          </a:solidFill>
          <a:ln w="19050" cap="sq">
            <a:solidFill>
              <a:srgbClr val="FFFFFF">
                <a:alpha val="60000"/>
              </a:srgb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051C669-4663-45F8-B1D1-C41F9FBB22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7445" y="1168078"/>
            <a:ext cx="9048219" cy="1092200"/>
          </a:xfrm>
        </p:spPr>
        <p:txBody>
          <a:bodyPr anchor="ctr">
            <a:normAutofit/>
          </a:bodyPr>
          <a:lstStyle/>
          <a:p>
            <a:pPr algn="ctr"/>
            <a:r>
              <a:rPr lang="en-CA">
                <a:solidFill>
                  <a:srgbClr val="FFFFFF"/>
                </a:solidFill>
              </a:rPr>
              <a:t>Constuire la base de données avec </a:t>
            </a:r>
            <a:r>
              <a:rPr lang="en-CA" b="1">
                <a:solidFill>
                  <a:srgbClr val="FFFFFF"/>
                </a:solidFill>
              </a:rPr>
              <a:t>OpenImage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2292864-67AD-40C7-9E0D-126984648E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77446" y="2413001"/>
            <a:ext cx="9048218" cy="303318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457200" lvl="1" indent="0">
              <a:buNone/>
            </a:pPr>
            <a:endParaRPr lang="en-CA">
              <a:solidFill>
                <a:srgbClr val="FFFFFF"/>
              </a:solidFill>
              <a:ea typeface="+mn-lt"/>
              <a:cs typeface="+mn-lt"/>
            </a:endParaRPr>
          </a:p>
          <a:p>
            <a:pPr marL="0" indent="0">
              <a:buNone/>
            </a:pPr>
            <a:r>
              <a:rPr lang="en-CA" sz="2000" u="sng">
                <a:solidFill>
                  <a:srgbClr val="FFFFFF"/>
                </a:solidFill>
              </a:rPr>
              <a:t>OidV4</a:t>
            </a:r>
          </a:p>
          <a:p>
            <a:pPr marL="342900" indent="-342900"/>
            <a:r>
              <a:rPr lang="en-CA" sz="2000">
                <a:solidFill>
                  <a:srgbClr val="FFFFFF"/>
                </a:solidFill>
              </a:rPr>
              <a:t>Outil pour télécharger les images et annotations</a:t>
            </a:r>
          </a:p>
          <a:p>
            <a:pPr marL="0" indent="0">
              <a:buNone/>
            </a:pPr>
            <a:r>
              <a:rPr lang="en-CA" sz="2000" u="sng">
                <a:solidFill>
                  <a:srgbClr val="FFFFFF"/>
                </a:solidFill>
                <a:ea typeface="+mn-lt"/>
                <a:cs typeface="+mn-lt"/>
              </a:rPr>
              <a:t>Script python</a:t>
            </a:r>
            <a:endParaRPr lang="en-CA" sz="2000">
              <a:solidFill>
                <a:srgbClr val="FFFFFF"/>
              </a:solidFill>
              <a:ea typeface="+mn-lt"/>
              <a:cs typeface="+mn-lt"/>
            </a:endParaRPr>
          </a:p>
          <a:p>
            <a:pPr marL="342900" indent="-342900"/>
            <a:r>
              <a:rPr lang="en-CA" sz="2000">
                <a:solidFill>
                  <a:srgbClr val="FFFFFF"/>
                </a:solidFill>
                <a:ea typeface="+mn-lt"/>
                <a:cs typeface="+mn-lt"/>
              </a:rPr>
              <a:t>Transformer les annotations en format que YOLO pourra comprendre</a:t>
            </a:r>
            <a:endParaRPr lang="en-CA" sz="2000">
              <a:solidFill>
                <a:srgbClr val="FFFFFF"/>
              </a:solidFill>
            </a:endParaRPr>
          </a:p>
          <a:p>
            <a:pPr marL="0" indent="0">
              <a:buNone/>
            </a:pPr>
            <a:endParaRPr lang="en-CA" sz="2000">
              <a:solidFill>
                <a:srgbClr val="FFFFFF"/>
              </a:solidFill>
            </a:endParaRPr>
          </a:p>
          <a:p>
            <a:pPr marL="342900" indent="-342900"/>
            <a:endParaRPr lang="en-CA" sz="2000">
              <a:solidFill>
                <a:srgbClr val="FFFFFF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9CF855-40EB-4FAE-9469-12099E22F000}"/>
              </a:ext>
            </a:extLst>
          </p:cNvPr>
          <p:cNvSpPr txBox="1"/>
          <p:nvPr/>
        </p:nvSpPr>
        <p:spPr>
          <a:xfrm>
            <a:off x="1065361" y="5166613"/>
            <a:ext cx="990836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lvl="1"/>
            <a:endParaRPr lang="en-CA" sz="2400" u="sng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015592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C892AB0-7D6D-4FC9-9105-0CB4271618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07353E4-FA19-40CB-8AF8-3A8E6704BE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72533" y="0"/>
            <a:ext cx="598488" cy="1981201"/>
            <a:chOff x="194733" y="0"/>
            <a:chExt cx="598488" cy="1981201"/>
          </a:xfrm>
        </p:grpSpPr>
        <p:sp>
          <p:nvSpPr>
            <p:cNvPr id="11" name="Freeform 35">
              <a:extLst>
                <a:ext uri="{FF2B5EF4-FFF2-40B4-BE49-F238E27FC236}">
                  <a16:creationId xmlns:a16="http://schemas.microsoft.com/office/drawing/2014/main" id="{697D009D-8E70-460A-BE57-321BB0764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V="1">
              <a:off x="285221" y="0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</p:spPr>
        </p:sp>
        <p:sp>
          <p:nvSpPr>
            <p:cNvPr id="12" name="Freeform 36">
              <a:extLst>
                <a:ext uri="{FF2B5EF4-FFF2-40B4-BE49-F238E27FC236}">
                  <a16:creationId xmlns:a16="http://schemas.microsoft.com/office/drawing/2014/main" id="{D0001F35-F282-403E-8D08-0D204D851F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V="1">
              <a:off x="526521" y="1141413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</p:spPr>
        </p:sp>
        <p:sp>
          <p:nvSpPr>
            <p:cNvPr id="13" name="Freeform 38">
              <a:extLst>
                <a:ext uri="{FF2B5EF4-FFF2-40B4-BE49-F238E27FC236}">
                  <a16:creationId xmlns:a16="http://schemas.microsoft.com/office/drawing/2014/main" id="{3F8A69A2-2D15-40CD-8C14-A18643ABA5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V="1">
              <a:off x="389996" y="1792288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</p:spPr>
        </p:sp>
        <p:sp>
          <p:nvSpPr>
            <p:cNvPr id="14" name="Freeform 39">
              <a:extLst>
                <a:ext uri="{FF2B5EF4-FFF2-40B4-BE49-F238E27FC236}">
                  <a16:creationId xmlns:a16="http://schemas.microsoft.com/office/drawing/2014/main" id="{B665CA2A-9D55-4786-9343-EB46672627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V="1">
              <a:off x="194733" y="0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</p:spPr>
        </p:sp>
        <p:sp>
          <p:nvSpPr>
            <p:cNvPr id="15" name="Freeform 40">
              <a:extLst>
                <a:ext uri="{FF2B5EF4-FFF2-40B4-BE49-F238E27FC236}">
                  <a16:creationId xmlns:a16="http://schemas.microsoft.com/office/drawing/2014/main" id="{CEE9BD85-96DF-4CDF-BC0F-C4E46062B3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V="1">
              <a:off x="602721" y="24288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</p:spPr>
        </p:sp>
        <p:sp>
          <p:nvSpPr>
            <p:cNvPr id="16" name="Rectangle 41">
              <a:extLst>
                <a:ext uri="{FF2B5EF4-FFF2-40B4-BE49-F238E27FC236}">
                  <a16:creationId xmlns:a16="http://schemas.microsoft.com/office/drawing/2014/main" id="{6BB6F5E5-6CA3-4B20-86A7-1174D6E71F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V="1">
              <a:off x="693208" y="0"/>
              <a:ext cx="23813" cy="252413"/>
            </a:xfrm>
            <a:prstGeom prst="rect">
              <a:avLst/>
            </a:prstGeom>
            <a:solidFill>
              <a:schemeClr val="tx2">
                <a:alpha val="80000"/>
              </a:schemeClr>
            </a:solidFill>
            <a:ln>
              <a:noFill/>
            </a:ln>
          </p:spPr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328E69E-CE3D-4110-8BF7-AD3C0C10CB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085512" y="0"/>
            <a:ext cx="650875" cy="1730375"/>
            <a:chOff x="11347978" y="0"/>
            <a:chExt cx="650875" cy="1730375"/>
          </a:xfrm>
        </p:grpSpPr>
        <p:sp>
          <p:nvSpPr>
            <p:cNvPr id="19" name="Freeform 32">
              <a:extLst>
                <a:ext uri="{FF2B5EF4-FFF2-40B4-BE49-F238E27FC236}">
                  <a16:creationId xmlns:a16="http://schemas.microsoft.com/office/drawing/2014/main" id="{30F84C80-9E12-4460-B88F-D03839F0C8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67041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</p:spPr>
        </p:sp>
        <p:sp>
          <p:nvSpPr>
            <p:cNvPr id="20" name="Freeform 33">
              <a:extLst>
                <a:ext uri="{FF2B5EF4-FFF2-40B4-BE49-F238E27FC236}">
                  <a16:creationId xmlns:a16="http://schemas.microsoft.com/office/drawing/2014/main" id="{2F84C18C-5783-48FF-9DE0-FDA327CFC4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47978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</p:spPr>
        </p:sp>
        <p:sp>
          <p:nvSpPr>
            <p:cNvPr id="21" name="Freeform 34">
              <a:extLst>
                <a:ext uri="{FF2B5EF4-FFF2-40B4-BE49-F238E27FC236}">
                  <a16:creationId xmlns:a16="http://schemas.microsoft.com/office/drawing/2014/main" id="{08C6A855-346C-4589-9AD4-5E15BCBC7A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14678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</p:spPr>
        </p:sp>
        <p:sp>
          <p:nvSpPr>
            <p:cNvPr id="22" name="Freeform 37">
              <a:extLst>
                <a:ext uri="{FF2B5EF4-FFF2-40B4-BE49-F238E27FC236}">
                  <a16:creationId xmlns:a16="http://schemas.microsoft.com/office/drawing/2014/main" id="{7E64BEE6-1157-421C-A02A-47639E4D9F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94053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</p:spPr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64806C9-3599-45A7-BCFF-F762C54276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440267" y="5118101"/>
            <a:ext cx="650875" cy="1730375"/>
            <a:chOff x="118533" y="5118101"/>
            <a:chExt cx="650875" cy="1730375"/>
          </a:xfrm>
        </p:grpSpPr>
        <p:sp>
          <p:nvSpPr>
            <p:cNvPr id="25" name="Freeform 32">
              <a:extLst>
                <a:ext uri="{FF2B5EF4-FFF2-40B4-BE49-F238E27FC236}">
                  <a16:creationId xmlns:a16="http://schemas.microsoft.com/office/drawing/2014/main" id="{41D6E755-9558-4CAA-8F56-469D231C35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V="1">
              <a:off x="237596" y="6335713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</p:spPr>
        </p:sp>
        <p:sp>
          <p:nvSpPr>
            <p:cNvPr id="26" name="Freeform 33">
              <a:extLst>
                <a:ext uri="{FF2B5EF4-FFF2-40B4-BE49-F238E27FC236}">
                  <a16:creationId xmlns:a16="http://schemas.microsoft.com/office/drawing/2014/main" id="{8FCD41C4-606C-446C-8C81-6353C64424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V="1">
              <a:off x="118533" y="622141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</p:spPr>
        </p:sp>
        <p:sp>
          <p:nvSpPr>
            <p:cNvPr id="27" name="Freeform 34">
              <a:extLst>
                <a:ext uri="{FF2B5EF4-FFF2-40B4-BE49-F238E27FC236}">
                  <a16:creationId xmlns:a16="http://schemas.microsoft.com/office/drawing/2014/main" id="{274CFBE4-CEA6-4C81-BB1E-83E1896771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V="1">
              <a:off x="385233" y="5118101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</p:spPr>
        </p:sp>
        <p:sp>
          <p:nvSpPr>
            <p:cNvPr id="28" name="Freeform 37">
              <a:extLst>
                <a:ext uri="{FF2B5EF4-FFF2-40B4-BE49-F238E27FC236}">
                  <a16:creationId xmlns:a16="http://schemas.microsoft.com/office/drawing/2014/main" id="{24813D3D-7B30-42F2-9065-1B40F140C7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V="1">
              <a:off x="464608" y="5299075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</p:spPr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287AC97-A8E8-4B45-A50A-3057A88B40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1229445" y="4867275"/>
            <a:ext cx="598488" cy="1981201"/>
            <a:chOff x="11424178" y="4867275"/>
            <a:chExt cx="598488" cy="1981201"/>
          </a:xfrm>
        </p:grpSpPr>
        <p:sp>
          <p:nvSpPr>
            <p:cNvPr id="31" name="Freeform 35">
              <a:extLst>
                <a:ext uri="{FF2B5EF4-FFF2-40B4-BE49-F238E27FC236}">
                  <a16:creationId xmlns:a16="http://schemas.microsoft.com/office/drawing/2014/main" id="{57D70AA8-D36C-4DF9-B7D7-4E2C9BEFD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14666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</p:spPr>
        </p:sp>
        <p:sp>
          <p:nvSpPr>
            <p:cNvPr id="32" name="Freeform 36">
              <a:extLst>
                <a:ext uri="{FF2B5EF4-FFF2-40B4-BE49-F238E27FC236}">
                  <a16:creationId xmlns:a16="http://schemas.microsoft.com/office/drawing/2014/main" id="{74D88556-8C5B-41AF-9FA0-92D273470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55966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</p:spPr>
        </p:sp>
        <p:sp>
          <p:nvSpPr>
            <p:cNvPr id="33" name="Freeform 38">
              <a:extLst>
                <a:ext uri="{FF2B5EF4-FFF2-40B4-BE49-F238E27FC236}">
                  <a16:creationId xmlns:a16="http://schemas.microsoft.com/office/drawing/2014/main" id="{17E00558-8912-48C6-8202-D8A2D854B7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19441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</p:spPr>
        </p:sp>
        <p:sp>
          <p:nvSpPr>
            <p:cNvPr id="34" name="Freeform 39">
              <a:extLst>
                <a:ext uri="{FF2B5EF4-FFF2-40B4-BE49-F238E27FC236}">
                  <a16:creationId xmlns:a16="http://schemas.microsoft.com/office/drawing/2014/main" id="{7E4C092A-90EF-4870-97FC-C2D97FD2CE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24178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</p:spPr>
        </p:sp>
        <p:sp>
          <p:nvSpPr>
            <p:cNvPr id="35" name="Freeform 40">
              <a:extLst>
                <a:ext uri="{FF2B5EF4-FFF2-40B4-BE49-F238E27FC236}">
                  <a16:creationId xmlns:a16="http://schemas.microsoft.com/office/drawing/2014/main" id="{0C8C091A-4902-4B98-BB6B-AF6FA1174B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32166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</p:spPr>
        </p:sp>
        <p:sp>
          <p:nvSpPr>
            <p:cNvPr id="36" name="Rectangle 41">
              <a:extLst>
                <a:ext uri="{FF2B5EF4-FFF2-40B4-BE49-F238E27FC236}">
                  <a16:creationId xmlns:a16="http://schemas.microsoft.com/office/drawing/2014/main" id="{50C57AA3-5B6E-4C49-9AE3-D130A25404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22653" y="6596063"/>
              <a:ext cx="23813" cy="252413"/>
            </a:xfrm>
            <a:prstGeom prst="rect">
              <a:avLst/>
            </a:prstGeom>
            <a:solidFill>
              <a:schemeClr val="tx2">
                <a:alpha val="80000"/>
              </a:schemeClr>
            </a:solidFill>
            <a:ln>
              <a:noFill/>
            </a:ln>
          </p:spPr>
        </p: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6D29BE04-4454-4832-B83F-10D001BFF9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ound Diagonal Corner Rectangle 7">
            <a:extLst>
              <a:ext uri="{FF2B5EF4-FFF2-40B4-BE49-F238E27FC236}">
                <a16:creationId xmlns:a16="http://schemas.microsoft.com/office/drawing/2014/main" id="{98714CE9-3C2C-48E1-8B8F-CFB7735C43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2867" y="766234"/>
            <a:ext cx="10346266" cy="5325532"/>
          </a:xfrm>
          <a:prstGeom prst="round2DiagRect">
            <a:avLst>
              <a:gd name="adj1" fmla="val 4147"/>
              <a:gd name="adj2" fmla="val 0"/>
            </a:avLst>
          </a:prstGeom>
          <a:solidFill>
            <a:schemeClr val="bg2">
              <a:lumMod val="50000"/>
              <a:alpha val="80000"/>
            </a:schemeClr>
          </a:solidFill>
          <a:ln w="19050" cap="sq">
            <a:solidFill>
              <a:srgbClr val="FFFFFF">
                <a:alpha val="60000"/>
              </a:srgb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EF556DB-ED81-4ED0-AE36-156A2F0299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7445" y="1168078"/>
            <a:ext cx="9048219" cy="1092200"/>
          </a:xfrm>
        </p:spPr>
        <p:txBody>
          <a:bodyPr anchor="ctr">
            <a:normAutofit/>
          </a:bodyPr>
          <a:lstStyle/>
          <a:p>
            <a:pPr algn="ctr"/>
            <a:r>
              <a:rPr lang="en-CA">
                <a:solidFill>
                  <a:srgbClr val="FFFFFF"/>
                </a:solidFill>
              </a:rPr>
              <a:t>Construire sa propre base de données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A7DD66F-7B18-4909-8F1D-A250BFA991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77446" y="2413001"/>
            <a:ext cx="9048218" cy="303318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CA" sz="2000">
                <a:solidFill>
                  <a:srgbClr val="FFFFFF"/>
                </a:solidFill>
              </a:rPr>
              <a:t>Outils utilisés :</a:t>
            </a:r>
            <a:endParaRPr lang="fr-FR" sz="2000">
              <a:solidFill>
                <a:srgbClr val="FFFFFF"/>
              </a:solidFill>
            </a:endParaRPr>
          </a:p>
          <a:p>
            <a:r>
              <a:rPr lang="en-CA" sz="2000">
                <a:solidFill>
                  <a:srgbClr val="FFFFFF"/>
                </a:solidFill>
              </a:rPr>
              <a:t>LabelImg</a:t>
            </a:r>
          </a:p>
          <a:p>
            <a:r>
              <a:rPr lang="en-CA" sz="2000">
                <a:solidFill>
                  <a:srgbClr val="FFFFFF"/>
                </a:solidFill>
              </a:rPr>
              <a:t>Google-image-scrapper</a:t>
            </a:r>
          </a:p>
          <a:p>
            <a:endParaRPr lang="en-CA" sz="2000">
              <a:solidFill>
                <a:srgbClr val="FFFFFF"/>
              </a:solidFill>
            </a:endParaRPr>
          </a:p>
          <a:p>
            <a:pPr lvl="1"/>
            <a:endParaRPr lang="en-CA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86678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74872A0B-8668-4500-9509-EAA581B26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1" name="Rectangle 10">
              <a:extLst>
                <a:ext uri="{FF2B5EF4-FFF2-40B4-BE49-F238E27FC236}">
                  <a16:creationId xmlns:a16="http://schemas.microsoft.com/office/drawing/2014/main" id="{8B504305-5526-408E-85F7-F0BA7E527C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5827CE64-2533-45A6-9A39-7D5052E5CE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2DA9C199-DCDD-46B4-AB08-3214689DFB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8425" y="618518"/>
            <a:ext cx="4843400" cy="1478570"/>
          </a:xfrm>
        </p:spPr>
        <p:txBody>
          <a:bodyPr>
            <a:normAutofit/>
          </a:bodyPr>
          <a:lstStyle/>
          <a:p>
            <a:r>
              <a:rPr lang="en-CA"/>
              <a:t>Entrainer un modèle</a:t>
            </a:r>
          </a:p>
        </p:txBody>
      </p:sp>
      <p:pic>
        <p:nvPicPr>
          <p:cNvPr id="5" name="Picture 4" descr="Shape&#10;&#10;Description automatically generated">
            <a:extLst>
              <a:ext uri="{FF2B5EF4-FFF2-40B4-BE49-F238E27FC236}">
                <a16:creationId xmlns:a16="http://schemas.microsoft.com/office/drawing/2014/main" id="{D7C1DCD2-BCD0-4137-AC50-52C1119BFE6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066" r="50677"/>
          <a:stretch/>
        </p:blipFill>
        <p:spPr>
          <a:xfrm>
            <a:off x="-5597" y="10"/>
            <a:ext cx="6101597" cy="685799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240590EE-5428-41AA-95B2-96FCC1CE67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94DCC55-99C6-45CF-B357-E3848C8093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3D64E32-FF0C-4665-B9D8-D1ECAAE5BA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3675001D-3840-4589-8190-505A7F52F0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9E34E87-395F-4023-A80E-D1CBAAEBD9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6FB1B38F-1B92-41C3-AA1D-6D6440FB0D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02FBE453-FBD2-4348-8DDA-4A023444EC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60D719E8-BF78-4F42-B9D1-7F5E02A36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2">
              <a:extLst>
                <a:ext uri="{FF2B5EF4-FFF2-40B4-BE49-F238E27FC236}">
                  <a16:creationId xmlns:a16="http://schemas.microsoft.com/office/drawing/2014/main" id="{5EC70737-9C19-4CF5-84DA-B22A960D53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3">
              <a:extLst>
                <a:ext uri="{FF2B5EF4-FFF2-40B4-BE49-F238E27FC236}">
                  <a16:creationId xmlns:a16="http://schemas.microsoft.com/office/drawing/2014/main" id="{88FD042E-E56E-4360-9620-F811AB9A33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4">
              <a:extLst>
                <a:ext uri="{FF2B5EF4-FFF2-40B4-BE49-F238E27FC236}">
                  <a16:creationId xmlns:a16="http://schemas.microsoft.com/office/drawing/2014/main" id="{18F15D2B-0812-46F6-B0F4-6A6714B543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5">
              <a:extLst>
                <a:ext uri="{FF2B5EF4-FFF2-40B4-BE49-F238E27FC236}">
                  <a16:creationId xmlns:a16="http://schemas.microsoft.com/office/drawing/2014/main" id="{0C2F2A50-98DD-4F92-BDFE-B72E235766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6">
              <a:extLst>
                <a:ext uri="{FF2B5EF4-FFF2-40B4-BE49-F238E27FC236}">
                  <a16:creationId xmlns:a16="http://schemas.microsoft.com/office/drawing/2014/main" id="{473541D9-6DAE-4718-97D4-8952F4E7CC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7">
              <a:extLst>
                <a:ext uri="{FF2B5EF4-FFF2-40B4-BE49-F238E27FC236}">
                  <a16:creationId xmlns:a16="http://schemas.microsoft.com/office/drawing/2014/main" id="{3A56C5E9-011C-44D2-AF94-3BF5420433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8">
              <a:extLst>
                <a:ext uri="{FF2B5EF4-FFF2-40B4-BE49-F238E27FC236}">
                  <a16:creationId xmlns:a16="http://schemas.microsoft.com/office/drawing/2014/main" id="{CD279E0E-1CD5-4F41-96A5-3A09707E81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9">
              <a:extLst>
                <a:ext uri="{FF2B5EF4-FFF2-40B4-BE49-F238E27FC236}">
                  <a16:creationId xmlns:a16="http://schemas.microsoft.com/office/drawing/2014/main" id="{F5A6F094-9E54-4985-8738-D2067A4F07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0">
              <a:extLst>
                <a:ext uri="{FF2B5EF4-FFF2-40B4-BE49-F238E27FC236}">
                  <a16:creationId xmlns:a16="http://schemas.microsoft.com/office/drawing/2014/main" id="{99D51F59-FA93-490E-B9CF-97BB63747C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1">
              <a:extLst>
                <a:ext uri="{FF2B5EF4-FFF2-40B4-BE49-F238E27FC236}">
                  <a16:creationId xmlns:a16="http://schemas.microsoft.com/office/drawing/2014/main" id="{3CD83DC6-F4A0-4A4D-AAC3-83983F960D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2">
              <a:extLst>
                <a:ext uri="{FF2B5EF4-FFF2-40B4-BE49-F238E27FC236}">
                  <a16:creationId xmlns:a16="http://schemas.microsoft.com/office/drawing/2014/main" id="{6E9B4028-C74F-4631-8312-68B30E6E62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3">
              <a:extLst>
                <a:ext uri="{FF2B5EF4-FFF2-40B4-BE49-F238E27FC236}">
                  <a16:creationId xmlns:a16="http://schemas.microsoft.com/office/drawing/2014/main" id="{1E3337C9-1DDE-4E2E-8519-7D2C23C95F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4">
              <a:extLst>
                <a:ext uri="{FF2B5EF4-FFF2-40B4-BE49-F238E27FC236}">
                  <a16:creationId xmlns:a16="http://schemas.microsoft.com/office/drawing/2014/main" id="{754A526E-6EC0-458A-9C4C-008F6749CD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5">
              <a:extLst>
                <a:ext uri="{FF2B5EF4-FFF2-40B4-BE49-F238E27FC236}">
                  <a16:creationId xmlns:a16="http://schemas.microsoft.com/office/drawing/2014/main" id="{6A3DA723-7448-48CF-8BD2-FED2D4FED5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6">
              <a:extLst>
                <a:ext uri="{FF2B5EF4-FFF2-40B4-BE49-F238E27FC236}">
                  <a16:creationId xmlns:a16="http://schemas.microsoft.com/office/drawing/2014/main" id="{9B506EC1-D8A8-4532-B78B-A236567EE0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7">
              <a:extLst>
                <a:ext uri="{FF2B5EF4-FFF2-40B4-BE49-F238E27FC236}">
                  <a16:creationId xmlns:a16="http://schemas.microsoft.com/office/drawing/2014/main" id="{AA9DFB36-74F4-4977-ABC5-3257EDA331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8">
              <a:extLst>
                <a:ext uri="{FF2B5EF4-FFF2-40B4-BE49-F238E27FC236}">
                  <a16:creationId xmlns:a16="http://schemas.microsoft.com/office/drawing/2014/main" id="{966A7FBA-BB79-4AF0-90C2-5F2BC9F2D1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9">
              <a:extLst>
                <a:ext uri="{FF2B5EF4-FFF2-40B4-BE49-F238E27FC236}">
                  <a16:creationId xmlns:a16="http://schemas.microsoft.com/office/drawing/2014/main" id="{23BB8A47-FF1B-44E5-8D93-7ADF37F1D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0">
              <a:extLst>
                <a:ext uri="{FF2B5EF4-FFF2-40B4-BE49-F238E27FC236}">
                  <a16:creationId xmlns:a16="http://schemas.microsoft.com/office/drawing/2014/main" id="{E463E1B7-7BED-4425-95B7-F6F75F8733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1">
              <a:extLst>
                <a:ext uri="{FF2B5EF4-FFF2-40B4-BE49-F238E27FC236}">
                  <a16:creationId xmlns:a16="http://schemas.microsoft.com/office/drawing/2014/main" id="{749D0675-4397-4610-9807-2F7C1CC942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DE7617CF-8919-43C3-9557-08D67C7DAF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3DB68720-7E37-4930-9900-8632140D62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202F13DF-5B76-468E-A95E-80780788BD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219143C2-6062-4C2C-9563-6534108E35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38413A0C-26DB-479B-B747-1D81361007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CB526B5F-4FAA-4B4C-8AF8-B98EC74A3D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54FFF88E-6D69-4AE9-8378-D16419155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8008115A-CE00-4E36-BAF1-B511F21E83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2935DB29-6F85-47D8-863C-11386389DB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1">
              <a:extLst>
                <a:ext uri="{FF2B5EF4-FFF2-40B4-BE49-F238E27FC236}">
                  <a16:creationId xmlns:a16="http://schemas.microsoft.com/office/drawing/2014/main" id="{4FB8E51B-1AC1-4671-B181-473C29BECD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2">
              <a:extLst>
                <a:ext uri="{FF2B5EF4-FFF2-40B4-BE49-F238E27FC236}">
                  <a16:creationId xmlns:a16="http://schemas.microsoft.com/office/drawing/2014/main" id="{91E6AE4F-959F-4ED7-A199-8C0307E40E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3">
              <a:extLst>
                <a:ext uri="{FF2B5EF4-FFF2-40B4-BE49-F238E27FC236}">
                  <a16:creationId xmlns:a16="http://schemas.microsoft.com/office/drawing/2014/main" id="{A0445E55-0009-44A5-AA6A-350D9D48A2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4">
              <a:extLst>
                <a:ext uri="{FF2B5EF4-FFF2-40B4-BE49-F238E27FC236}">
                  <a16:creationId xmlns:a16="http://schemas.microsoft.com/office/drawing/2014/main" id="{B5291C75-4ECA-4829-B824-5725C32905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6793376D-3E7C-4F04-8BC8-EC4820622B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6" name="Freeform 46">
              <a:extLst>
                <a:ext uri="{FF2B5EF4-FFF2-40B4-BE49-F238E27FC236}">
                  <a16:creationId xmlns:a16="http://schemas.microsoft.com/office/drawing/2014/main" id="{3596510A-5528-445D-AFEA-6E3F89BA84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7">
              <a:extLst>
                <a:ext uri="{FF2B5EF4-FFF2-40B4-BE49-F238E27FC236}">
                  <a16:creationId xmlns:a16="http://schemas.microsoft.com/office/drawing/2014/main" id="{E1B69479-D8C9-4E2E-A931-4D49C4FD76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48">
              <a:extLst>
                <a:ext uri="{FF2B5EF4-FFF2-40B4-BE49-F238E27FC236}">
                  <a16:creationId xmlns:a16="http://schemas.microsoft.com/office/drawing/2014/main" id="{0A759A2E-A8B1-44C8-B3F9-A16714C895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49">
              <a:extLst>
                <a:ext uri="{FF2B5EF4-FFF2-40B4-BE49-F238E27FC236}">
                  <a16:creationId xmlns:a16="http://schemas.microsoft.com/office/drawing/2014/main" id="{6C2B3B3C-1DC9-4352-BB73-801976C8F5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0">
              <a:extLst>
                <a:ext uri="{FF2B5EF4-FFF2-40B4-BE49-F238E27FC236}">
                  <a16:creationId xmlns:a16="http://schemas.microsoft.com/office/drawing/2014/main" id="{EE22E3A8-5789-4189-9AC7-98D6826B03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1">
              <a:extLst>
                <a:ext uri="{FF2B5EF4-FFF2-40B4-BE49-F238E27FC236}">
                  <a16:creationId xmlns:a16="http://schemas.microsoft.com/office/drawing/2014/main" id="{9AC0FC74-D003-4D0D-9CAF-F6A03739E2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2">
              <a:extLst>
                <a:ext uri="{FF2B5EF4-FFF2-40B4-BE49-F238E27FC236}">
                  <a16:creationId xmlns:a16="http://schemas.microsoft.com/office/drawing/2014/main" id="{126C2057-02E1-4348-ABEB-EAC063A17E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3">
              <a:extLst>
                <a:ext uri="{FF2B5EF4-FFF2-40B4-BE49-F238E27FC236}">
                  <a16:creationId xmlns:a16="http://schemas.microsoft.com/office/drawing/2014/main" id="{5150586D-D743-4392-844F-F2AFCCE649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4">
              <a:extLst>
                <a:ext uri="{FF2B5EF4-FFF2-40B4-BE49-F238E27FC236}">
                  <a16:creationId xmlns:a16="http://schemas.microsoft.com/office/drawing/2014/main" id="{9E5B157A-534E-4879-8013-D02864E76F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5">
              <a:extLst>
                <a:ext uri="{FF2B5EF4-FFF2-40B4-BE49-F238E27FC236}">
                  <a16:creationId xmlns:a16="http://schemas.microsoft.com/office/drawing/2014/main" id="{CEE2DD73-7E8C-4F26-8E93-8C32D11B26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6">
              <a:extLst>
                <a:ext uri="{FF2B5EF4-FFF2-40B4-BE49-F238E27FC236}">
                  <a16:creationId xmlns:a16="http://schemas.microsoft.com/office/drawing/2014/main" id="{908CAC5F-DD8E-4A58-BD4C-6D8D29FA49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7">
              <a:extLst>
                <a:ext uri="{FF2B5EF4-FFF2-40B4-BE49-F238E27FC236}">
                  <a16:creationId xmlns:a16="http://schemas.microsoft.com/office/drawing/2014/main" id="{20F130CF-281E-408C-9884-5F8B22CA1D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58">
              <a:extLst>
                <a:ext uri="{FF2B5EF4-FFF2-40B4-BE49-F238E27FC236}">
                  <a16:creationId xmlns:a16="http://schemas.microsoft.com/office/drawing/2014/main" id="{3BC78068-9115-4D5D-9B2B-6F9BD9C296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DFF9BE9-ED1A-4F6E-892C-45CFE98154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8425" y="2249487"/>
            <a:ext cx="4598986" cy="354171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CA"/>
              <a:t>2 </a:t>
            </a:r>
            <a:r>
              <a:rPr lang="en-CA">
                <a:ea typeface="+mn-lt"/>
                <a:cs typeface="+mn-lt"/>
              </a:rPr>
              <a:t>méthodes possibles</a:t>
            </a:r>
            <a:r>
              <a:rPr lang="en-CA"/>
              <a:t>:</a:t>
            </a:r>
          </a:p>
          <a:p>
            <a:pPr lvl="1"/>
            <a:r>
              <a:rPr lang="en-CA"/>
              <a:t>Dans le cloud</a:t>
            </a:r>
          </a:p>
          <a:p>
            <a:pPr lvl="1"/>
            <a:r>
              <a:rPr lang="en-CA"/>
              <a:t>Sur </a:t>
            </a:r>
            <a:r>
              <a:rPr lang="en-CA" err="1"/>
              <a:t>ordinateur</a:t>
            </a:r>
            <a:r>
              <a:rPr lang="en-CA"/>
              <a:t> personel/serveur UDES</a:t>
            </a:r>
          </a:p>
        </p:txBody>
      </p:sp>
    </p:spTree>
    <p:extLst>
      <p:ext uri="{BB962C8B-B14F-4D97-AF65-F5344CB8AC3E}">
        <p14:creationId xmlns:p14="http://schemas.microsoft.com/office/powerpoint/2010/main" val="23313294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10">
            <a:extLst>
              <a:ext uri="{FF2B5EF4-FFF2-40B4-BE49-F238E27FC236}">
                <a16:creationId xmlns:a16="http://schemas.microsoft.com/office/drawing/2014/main" id="{74872A0B-8668-4500-9509-EAA581B26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2" name="Rectangle 11">
              <a:extLst>
                <a:ext uri="{FF2B5EF4-FFF2-40B4-BE49-F238E27FC236}">
                  <a16:creationId xmlns:a16="http://schemas.microsoft.com/office/drawing/2014/main" id="{8B504305-5526-408E-85F7-F0BA7E527C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2">
              <a:extLst>
                <a:ext uri="{FF2B5EF4-FFF2-40B4-BE49-F238E27FC236}">
                  <a16:creationId xmlns:a16="http://schemas.microsoft.com/office/drawing/2014/main" id="{5827CE64-2533-45A6-9A39-7D5052E5CE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D63B5A1F-2987-4F34-87F2-65A7BD0FF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8425" y="618518"/>
            <a:ext cx="4598985" cy="1478570"/>
          </a:xfrm>
        </p:spPr>
        <p:txBody>
          <a:bodyPr>
            <a:normAutofit/>
          </a:bodyPr>
          <a:lstStyle/>
          <a:p>
            <a:pPr algn="ctr"/>
            <a:r>
              <a:rPr lang="en-CA" sz="3300"/>
              <a:t>Entrainement dans le cloud</a:t>
            </a:r>
            <a:endParaRPr lang="en-CA" sz="3300">
              <a:ea typeface="+mj-lt"/>
              <a:cs typeface="+mj-lt"/>
            </a:endParaRPr>
          </a:p>
          <a:p>
            <a:endParaRPr lang="en-CA" sz="3300"/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174A9AE4-C013-44C7-8D4E-D7362921EE9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389" r="8664" b="-1"/>
          <a:stretch/>
        </p:blipFill>
        <p:spPr>
          <a:xfrm>
            <a:off x="-5597" y="10"/>
            <a:ext cx="6101597" cy="6857990"/>
          </a:xfrm>
          <a:prstGeom prst="rect">
            <a:avLst/>
          </a:prstGeom>
        </p:spPr>
      </p:pic>
      <p:grpSp>
        <p:nvGrpSpPr>
          <p:cNvPr id="14" name="Group 14">
            <a:extLst>
              <a:ext uri="{FF2B5EF4-FFF2-40B4-BE49-F238E27FC236}">
                <a16:creationId xmlns:a16="http://schemas.microsoft.com/office/drawing/2014/main" id="{240590EE-5428-41AA-95B2-96FCC1CE67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94DCC55-99C6-45CF-B357-E3848C8093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7" name="Freeform 6">
              <a:extLst>
                <a:ext uri="{FF2B5EF4-FFF2-40B4-BE49-F238E27FC236}">
                  <a16:creationId xmlns:a16="http://schemas.microsoft.com/office/drawing/2014/main" id="{63D64E32-FF0C-4665-B9D8-D1ECAAE5BA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7">
              <a:extLst>
                <a:ext uri="{FF2B5EF4-FFF2-40B4-BE49-F238E27FC236}">
                  <a16:creationId xmlns:a16="http://schemas.microsoft.com/office/drawing/2014/main" id="{3675001D-3840-4589-8190-505A7F52F0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9E34E87-395F-4023-A80E-D1CBAAEBD9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" name="Freeform 9">
              <a:extLst>
                <a:ext uri="{FF2B5EF4-FFF2-40B4-BE49-F238E27FC236}">
                  <a16:creationId xmlns:a16="http://schemas.microsoft.com/office/drawing/2014/main" id="{6FB1B38F-1B92-41C3-AA1D-6D6440FB0D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0">
              <a:extLst>
                <a:ext uri="{FF2B5EF4-FFF2-40B4-BE49-F238E27FC236}">
                  <a16:creationId xmlns:a16="http://schemas.microsoft.com/office/drawing/2014/main" id="{02FBE453-FBD2-4348-8DDA-4A023444EC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1">
              <a:extLst>
                <a:ext uri="{FF2B5EF4-FFF2-40B4-BE49-F238E27FC236}">
                  <a16:creationId xmlns:a16="http://schemas.microsoft.com/office/drawing/2014/main" id="{60D719E8-BF78-4F42-B9D1-7F5E02A36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5EC70737-9C19-4CF5-84DA-B22A960D53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3">
              <a:extLst>
                <a:ext uri="{FF2B5EF4-FFF2-40B4-BE49-F238E27FC236}">
                  <a16:creationId xmlns:a16="http://schemas.microsoft.com/office/drawing/2014/main" id="{88FD042E-E56E-4360-9620-F811AB9A33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4">
              <a:extLst>
                <a:ext uri="{FF2B5EF4-FFF2-40B4-BE49-F238E27FC236}">
                  <a16:creationId xmlns:a16="http://schemas.microsoft.com/office/drawing/2014/main" id="{18F15D2B-0812-46F6-B0F4-6A6714B543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5">
              <a:extLst>
                <a:ext uri="{FF2B5EF4-FFF2-40B4-BE49-F238E27FC236}">
                  <a16:creationId xmlns:a16="http://schemas.microsoft.com/office/drawing/2014/main" id="{0C2F2A50-98DD-4F92-BDFE-B72E235766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6">
              <a:extLst>
                <a:ext uri="{FF2B5EF4-FFF2-40B4-BE49-F238E27FC236}">
                  <a16:creationId xmlns:a16="http://schemas.microsoft.com/office/drawing/2014/main" id="{473541D9-6DAE-4718-97D4-8952F4E7CC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7">
              <a:extLst>
                <a:ext uri="{FF2B5EF4-FFF2-40B4-BE49-F238E27FC236}">
                  <a16:creationId xmlns:a16="http://schemas.microsoft.com/office/drawing/2014/main" id="{3A56C5E9-011C-44D2-AF94-3BF5420433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8">
              <a:extLst>
                <a:ext uri="{FF2B5EF4-FFF2-40B4-BE49-F238E27FC236}">
                  <a16:creationId xmlns:a16="http://schemas.microsoft.com/office/drawing/2014/main" id="{CD279E0E-1CD5-4F41-96A5-3A09707E81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9">
              <a:extLst>
                <a:ext uri="{FF2B5EF4-FFF2-40B4-BE49-F238E27FC236}">
                  <a16:creationId xmlns:a16="http://schemas.microsoft.com/office/drawing/2014/main" id="{F5A6F094-9E54-4985-8738-D2067A4F07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0">
              <a:extLst>
                <a:ext uri="{FF2B5EF4-FFF2-40B4-BE49-F238E27FC236}">
                  <a16:creationId xmlns:a16="http://schemas.microsoft.com/office/drawing/2014/main" id="{99D51F59-FA93-490E-B9CF-97BB63747C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1">
              <a:extLst>
                <a:ext uri="{FF2B5EF4-FFF2-40B4-BE49-F238E27FC236}">
                  <a16:creationId xmlns:a16="http://schemas.microsoft.com/office/drawing/2014/main" id="{3CD83DC6-F4A0-4A4D-AAC3-83983F960D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2">
              <a:extLst>
                <a:ext uri="{FF2B5EF4-FFF2-40B4-BE49-F238E27FC236}">
                  <a16:creationId xmlns:a16="http://schemas.microsoft.com/office/drawing/2014/main" id="{6E9B4028-C74F-4631-8312-68B30E6E62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3">
              <a:extLst>
                <a:ext uri="{FF2B5EF4-FFF2-40B4-BE49-F238E27FC236}">
                  <a16:creationId xmlns:a16="http://schemas.microsoft.com/office/drawing/2014/main" id="{1E3337C9-1DDE-4E2E-8519-7D2C23C95F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4">
              <a:extLst>
                <a:ext uri="{FF2B5EF4-FFF2-40B4-BE49-F238E27FC236}">
                  <a16:creationId xmlns:a16="http://schemas.microsoft.com/office/drawing/2014/main" id="{754A526E-6EC0-458A-9C4C-008F6749CD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5">
              <a:extLst>
                <a:ext uri="{FF2B5EF4-FFF2-40B4-BE49-F238E27FC236}">
                  <a16:creationId xmlns:a16="http://schemas.microsoft.com/office/drawing/2014/main" id="{6A3DA723-7448-48CF-8BD2-FED2D4FED5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6">
              <a:extLst>
                <a:ext uri="{FF2B5EF4-FFF2-40B4-BE49-F238E27FC236}">
                  <a16:creationId xmlns:a16="http://schemas.microsoft.com/office/drawing/2014/main" id="{9B506EC1-D8A8-4532-B78B-A236567EE0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7">
              <a:extLst>
                <a:ext uri="{FF2B5EF4-FFF2-40B4-BE49-F238E27FC236}">
                  <a16:creationId xmlns:a16="http://schemas.microsoft.com/office/drawing/2014/main" id="{AA9DFB36-74F4-4977-ABC5-3257EDA331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8">
              <a:extLst>
                <a:ext uri="{FF2B5EF4-FFF2-40B4-BE49-F238E27FC236}">
                  <a16:creationId xmlns:a16="http://schemas.microsoft.com/office/drawing/2014/main" id="{966A7FBA-BB79-4AF0-90C2-5F2BC9F2D1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9">
              <a:extLst>
                <a:ext uri="{FF2B5EF4-FFF2-40B4-BE49-F238E27FC236}">
                  <a16:creationId xmlns:a16="http://schemas.microsoft.com/office/drawing/2014/main" id="{23BB8A47-FF1B-44E5-8D93-7ADF37F1D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0">
              <a:extLst>
                <a:ext uri="{FF2B5EF4-FFF2-40B4-BE49-F238E27FC236}">
                  <a16:creationId xmlns:a16="http://schemas.microsoft.com/office/drawing/2014/main" id="{E463E1B7-7BED-4425-95B7-F6F75F8733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1">
              <a:extLst>
                <a:ext uri="{FF2B5EF4-FFF2-40B4-BE49-F238E27FC236}">
                  <a16:creationId xmlns:a16="http://schemas.microsoft.com/office/drawing/2014/main" id="{749D0675-4397-4610-9807-2F7C1CC942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2">
              <a:extLst>
                <a:ext uri="{FF2B5EF4-FFF2-40B4-BE49-F238E27FC236}">
                  <a16:creationId xmlns:a16="http://schemas.microsoft.com/office/drawing/2014/main" id="{DE7617CF-8919-43C3-9557-08D67C7DAF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3DB68720-7E37-4930-9900-8632140D62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5" name="Freeform 34">
              <a:extLst>
                <a:ext uri="{FF2B5EF4-FFF2-40B4-BE49-F238E27FC236}">
                  <a16:creationId xmlns:a16="http://schemas.microsoft.com/office/drawing/2014/main" id="{202F13DF-5B76-468E-A95E-80780788BD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5">
              <a:extLst>
                <a:ext uri="{FF2B5EF4-FFF2-40B4-BE49-F238E27FC236}">
                  <a16:creationId xmlns:a16="http://schemas.microsoft.com/office/drawing/2014/main" id="{219143C2-6062-4C2C-9563-6534108E35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6">
              <a:extLst>
                <a:ext uri="{FF2B5EF4-FFF2-40B4-BE49-F238E27FC236}">
                  <a16:creationId xmlns:a16="http://schemas.microsoft.com/office/drawing/2014/main" id="{38413A0C-26DB-479B-B747-1D81361007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7">
              <a:extLst>
                <a:ext uri="{FF2B5EF4-FFF2-40B4-BE49-F238E27FC236}">
                  <a16:creationId xmlns:a16="http://schemas.microsoft.com/office/drawing/2014/main" id="{CB526B5F-4FAA-4B4C-8AF8-B98EC74A3D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8">
              <a:extLst>
                <a:ext uri="{FF2B5EF4-FFF2-40B4-BE49-F238E27FC236}">
                  <a16:creationId xmlns:a16="http://schemas.microsoft.com/office/drawing/2014/main" id="{54FFF88E-6D69-4AE9-8378-D16419155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39">
              <a:extLst>
                <a:ext uri="{FF2B5EF4-FFF2-40B4-BE49-F238E27FC236}">
                  <a16:creationId xmlns:a16="http://schemas.microsoft.com/office/drawing/2014/main" id="{8008115A-CE00-4E36-BAF1-B511F21E83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0">
              <a:extLst>
                <a:ext uri="{FF2B5EF4-FFF2-40B4-BE49-F238E27FC236}">
                  <a16:creationId xmlns:a16="http://schemas.microsoft.com/office/drawing/2014/main" id="{2935DB29-6F85-47D8-863C-11386389DB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1">
              <a:extLst>
                <a:ext uri="{FF2B5EF4-FFF2-40B4-BE49-F238E27FC236}">
                  <a16:creationId xmlns:a16="http://schemas.microsoft.com/office/drawing/2014/main" id="{4FB8E51B-1AC1-4671-B181-473C29BECD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2">
              <a:extLst>
                <a:ext uri="{FF2B5EF4-FFF2-40B4-BE49-F238E27FC236}">
                  <a16:creationId xmlns:a16="http://schemas.microsoft.com/office/drawing/2014/main" id="{91E6AE4F-959F-4ED7-A199-8C0307E40E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3">
              <a:extLst>
                <a:ext uri="{FF2B5EF4-FFF2-40B4-BE49-F238E27FC236}">
                  <a16:creationId xmlns:a16="http://schemas.microsoft.com/office/drawing/2014/main" id="{A0445E55-0009-44A5-AA6A-350D9D48A2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4">
              <a:extLst>
                <a:ext uri="{FF2B5EF4-FFF2-40B4-BE49-F238E27FC236}">
                  <a16:creationId xmlns:a16="http://schemas.microsoft.com/office/drawing/2014/main" id="{B5291C75-4ECA-4829-B824-5725C32905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6793376D-3E7C-4F04-8BC8-EC4820622B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7" name="Freeform 46">
              <a:extLst>
                <a:ext uri="{FF2B5EF4-FFF2-40B4-BE49-F238E27FC236}">
                  <a16:creationId xmlns:a16="http://schemas.microsoft.com/office/drawing/2014/main" id="{3596510A-5528-445D-AFEA-6E3F89BA84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47">
              <a:extLst>
                <a:ext uri="{FF2B5EF4-FFF2-40B4-BE49-F238E27FC236}">
                  <a16:creationId xmlns:a16="http://schemas.microsoft.com/office/drawing/2014/main" id="{E1B69479-D8C9-4E2E-A931-4D49C4FD76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48">
              <a:extLst>
                <a:ext uri="{FF2B5EF4-FFF2-40B4-BE49-F238E27FC236}">
                  <a16:creationId xmlns:a16="http://schemas.microsoft.com/office/drawing/2014/main" id="{0A759A2E-A8B1-44C8-B3F9-A16714C895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49">
              <a:extLst>
                <a:ext uri="{FF2B5EF4-FFF2-40B4-BE49-F238E27FC236}">
                  <a16:creationId xmlns:a16="http://schemas.microsoft.com/office/drawing/2014/main" id="{6C2B3B3C-1DC9-4352-BB73-801976C8F5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0">
              <a:extLst>
                <a:ext uri="{FF2B5EF4-FFF2-40B4-BE49-F238E27FC236}">
                  <a16:creationId xmlns:a16="http://schemas.microsoft.com/office/drawing/2014/main" id="{EE22E3A8-5789-4189-9AC7-98D6826B03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1">
              <a:extLst>
                <a:ext uri="{FF2B5EF4-FFF2-40B4-BE49-F238E27FC236}">
                  <a16:creationId xmlns:a16="http://schemas.microsoft.com/office/drawing/2014/main" id="{9AC0FC74-D003-4D0D-9CAF-F6A03739E2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2">
              <a:extLst>
                <a:ext uri="{FF2B5EF4-FFF2-40B4-BE49-F238E27FC236}">
                  <a16:creationId xmlns:a16="http://schemas.microsoft.com/office/drawing/2014/main" id="{126C2057-02E1-4348-ABEB-EAC063A17E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3">
              <a:extLst>
                <a:ext uri="{FF2B5EF4-FFF2-40B4-BE49-F238E27FC236}">
                  <a16:creationId xmlns:a16="http://schemas.microsoft.com/office/drawing/2014/main" id="{5150586D-D743-4392-844F-F2AFCCE649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4">
              <a:extLst>
                <a:ext uri="{FF2B5EF4-FFF2-40B4-BE49-F238E27FC236}">
                  <a16:creationId xmlns:a16="http://schemas.microsoft.com/office/drawing/2014/main" id="{9E5B157A-534E-4879-8013-D02864E76F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5">
              <a:extLst>
                <a:ext uri="{FF2B5EF4-FFF2-40B4-BE49-F238E27FC236}">
                  <a16:creationId xmlns:a16="http://schemas.microsoft.com/office/drawing/2014/main" id="{CEE2DD73-7E8C-4F26-8E93-8C32D11B26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6">
              <a:extLst>
                <a:ext uri="{FF2B5EF4-FFF2-40B4-BE49-F238E27FC236}">
                  <a16:creationId xmlns:a16="http://schemas.microsoft.com/office/drawing/2014/main" id="{908CAC5F-DD8E-4A58-BD4C-6D8D29FA49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57">
              <a:extLst>
                <a:ext uri="{FF2B5EF4-FFF2-40B4-BE49-F238E27FC236}">
                  <a16:creationId xmlns:a16="http://schemas.microsoft.com/office/drawing/2014/main" id="{20F130CF-281E-408C-9884-5F8B22CA1D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58">
              <a:extLst>
                <a:ext uri="{FF2B5EF4-FFF2-40B4-BE49-F238E27FC236}">
                  <a16:creationId xmlns:a16="http://schemas.microsoft.com/office/drawing/2014/main" id="{3BC78068-9115-4D5D-9B2B-6F9BD9C296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FF6AE74-ACD9-43F5-9210-4C52B28658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8425" y="2105713"/>
            <a:ext cx="4598986" cy="354171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CA" b="1">
                <a:latin typeface="TW Cen MT"/>
              </a:rPr>
              <a:t>Avantages</a:t>
            </a:r>
            <a:r>
              <a:rPr lang="en-CA">
                <a:latin typeface="TW Cen MT"/>
              </a:rPr>
              <a:t>:</a:t>
            </a:r>
            <a:endParaRPr lang="en-CA">
              <a:latin typeface="TW Cen MT"/>
              <a:ea typeface="+mn-lt"/>
              <a:cs typeface="+mn-lt"/>
            </a:endParaRPr>
          </a:p>
          <a:p>
            <a:pPr marL="342900" indent="-342900"/>
            <a:r>
              <a:rPr lang="en-CA">
                <a:latin typeface="TW Cen MT"/>
                <a:ea typeface="+mn-lt"/>
                <a:cs typeface="+mn-lt"/>
              </a:rPr>
              <a:t>Simple</a:t>
            </a:r>
          </a:p>
          <a:p>
            <a:pPr marL="342900" indent="-342900"/>
            <a:r>
              <a:rPr lang="en-CA">
                <a:latin typeface="TW Cen MT"/>
                <a:ea typeface="+mn-lt"/>
                <a:cs typeface="+mn-lt"/>
              </a:rPr>
              <a:t>Ne</a:t>
            </a:r>
            <a:r>
              <a:rPr lang="en-CA">
                <a:latin typeface="TW Cen MT"/>
              </a:rPr>
              <a:t> monopolise pas les ressources d'un ordinateur personnel</a:t>
            </a:r>
          </a:p>
          <a:p>
            <a:pPr marL="0" indent="0">
              <a:spcBef>
                <a:spcPts val="0"/>
              </a:spcBef>
              <a:buNone/>
            </a:pPr>
            <a:endParaRPr lang="en-CA" b="1">
              <a:latin typeface="TW Cen MT"/>
              <a:ea typeface="+mn-lt"/>
              <a:cs typeface="+mn-lt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b="1">
                <a:latin typeface="TW Cen MT"/>
                <a:ea typeface="+mn-lt"/>
                <a:cs typeface="+mn-lt"/>
              </a:rPr>
              <a:t>Inconvénient :</a:t>
            </a:r>
            <a:endParaRPr lang="en-US">
              <a:latin typeface="TW Cen MT"/>
              <a:ea typeface="+mn-lt"/>
              <a:cs typeface="+mn-lt"/>
            </a:endParaRPr>
          </a:p>
          <a:p>
            <a:pPr marL="285750" indent="-285750">
              <a:spcBef>
                <a:spcPts val="0"/>
              </a:spcBef>
              <a:buFont typeface="Arial,Sans-Serif"/>
            </a:pPr>
            <a:r>
              <a:rPr lang="en-CA">
                <a:latin typeface="TW Cen MT"/>
              </a:rPr>
              <a:t>Coûte $</a:t>
            </a:r>
            <a:endParaRPr lang="en-CA"/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,Sans-Serif"/>
            </a:pPr>
            <a:endParaRPr lang="en-CA"/>
          </a:p>
          <a:p>
            <a:pPr indent="0">
              <a:buNone/>
            </a:pPr>
            <a:endParaRPr lang="en-CA"/>
          </a:p>
          <a:p>
            <a:pPr lvl="1"/>
            <a:endParaRPr lang="en-CA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35E6FA-9BF8-4F8B-B16E-CD819BB8262F}"/>
              </a:ext>
            </a:extLst>
          </p:cNvPr>
          <p:cNvSpPr txBox="1"/>
          <p:nvPr/>
        </p:nvSpPr>
        <p:spPr>
          <a:xfrm>
            <a:off x="1221563" y="4417238"/>
            <a:ext cx="2743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CA" sz="2400" b="1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475386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BFC9644-673A-459F-B3C5-9310A4E50E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ADB9295-9645-4BF2-ADFD-75800B7FA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solidFill>
            <a:schemeClr val="bg2">
              <a:lumMod val="60000"/>
              <a:lumOff val="40000"/>
              <a:alpha val="60000"/>
            </a:schemeClr>
          </a:solidFill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95B061E9-E435-4E1B-B160-96584A1166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3CD7972E-7D38-40EE-A80B-E2A848811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524A3B55-746F-419F-8CFF-5F3A4BE143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9C63219B-AD72-4494-935E-F5C70DB549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15B41FD2-05E2-44E7-8760-09E65D1C60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FE6D63D0-3347-4EE2-8F65-F1C32168FA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538A46A3-DB16-45D5-B636-03EFE39FE9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0B8A2B0E-823F-4BE8-9359-45143BB12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44516B3C-A8BE-46FC-B643-3DFEB7F283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59FD699C-3920-4E57-BE27-165A3F036C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0FB0C02E-3F53-4889-8ADF-80DBC43F69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Line 16">
              <a:extLst>
                <a:ext uri="{FF2B5EF4-FFF2-40B4-BE49-F238E27FC236}">
                  <a16:creationId xmlns:a16="http://schemas.microsoft.com/office/drawing/2014/main" id="{F8A0C89C-946F-4BCD-8A27-BB73E37FE5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70C83EAF-4E92-4849-A240-B257871D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320FD164-4D7A-469C-B3F4-B926BFACF5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F6E14D9A-4E63-48FF-95C5-9E8DDFF86C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F3DCD24F-3CA8-4404-B22C-E4C928995F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Rectangle 21">
              <a:extLst>
                <a:ext uri="{FF2B5EF4-FFF2-40B4-BE49-F238E27FC236}">
                  <a16:creationId xmlns:a16="http://schemas.microsoft.com/office/drawing/2014/main" id="{8AD2E827-32A3-4BE4-9CC6-8315629177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47FB2CCC-1230-494F-B2D1-F05E5B8ED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A5F44514-9274-47E3-9243-CA9356C166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D06192CD-AD86-4DCA-8B53-4ACCA4658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99E9203A-21E4-46D8-981A-4B28CA320A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32FCE9B6-FB52-4045-8DCC-E5959B9A40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E4A7025C-CDE8-429A-BBB9-E7380C9623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A4EA0256-5DF5-437A-98A7-B79F3E6BB8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90C9433D-9E1C-493B-BEBD-C3081FFA32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352B39BB-F298-4285-A709-1FBA0CB72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31CAF2A0-CBA0-4E86-AA87-8750EC1AFB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05E31602-5CE5-4A59-8D08-6A9CB0BF92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469" y="1208806"/>
            <a:ext cx="3491289" cy="4697413"/>
          </a:xfrm>
        </p:spPr>
        <p:txBody>
          <a:bodyPr>
            <a:normAutofit/>
          </a:bodyPr>
          <a:lstStyle/>
          <a:p>
            <a:r>
              <a:rPr lang="fr-CA"/>
              <a:t>Entrainement sur ordinateur personnel ou serveur UDES</a:t>
            </a:r>
          </a:p>
        </p:txBody>
      </p:sp>
      <p:sp useBgFill="1">
        <p:nvSpPr>
          <p:cNvPr id="39" name="Round Diagonal Corner Rectangle 7">
            <a:extLst>
              <a:ext uri="{FF2B5EF4-FFF2-40B4-BE49-F238E27FC236}">
                <a16:creationId xmlns:a16="http://schemas.microsoft.com/office/drawing/2014/main" id="{7D1C411D-0818-4640-8657-2AF78250C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5084" y="0"/>
            <a:ext cx="7566916" cy="6848476"/>
          </a:xfrm>
          <a:prstGeom prst="round2DiagRect">
            <a:avLst>
              <a:gd name="adj1" fmla="val 0"/>
              <a:gd name="adj2" fmla="val 0"/>
            </a:avLst>
          </a:prstGeom>
          <a:ln w="1905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2A382D6-5C44-46EB-B747-1A5C2F733B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5467" y="1093788"/>
            <a:ext cx="5831944" cy="469741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CA"/>
              <a:t>Avantages : </a:t>
            </a:r>
          </a:p>
          <a:p>
            <a:pPr marL="800100" lvl="1" indent="-342900"/>
            <a:r>
              <a:rPr lang="en-CA"/>
              <a:t>Gratuit</a:t>
            </a:r>
          </a:p>
          <a:p>
            <a:pPr marL="800100" lvl="1" indent="-342900"/>
            <a:r>
              <a:rPr lang="en-CA"/>
              <a:t>Offre plus de contrôle au lab DOMUS</a:t>
            </a:r>
            <a:br>
              <a:rPr lang="en-CA"/>
            </a:br>
            <a:endParaRPr lang="en-CA"/>
          </a:p>
          <a:p>
            <a:pPr marL="0" indent="0">
              <a:buNone/>
            </a:pPr>
            <a:r>
              <a:rPr lang="en-CA"/>
              <a:t>Contraintes : </a:t>
            </a:r>
          </a:p>
          <a:p>
            <a:pPr lvl="1"/>
            <a:r>
              <a:rPr lang="en-CA"/>
              <a:t>Besoin d'avoir un ordinateur/serveur avec une bonne puissance en GPU.</a:t>
            </a:r>
          </a:p>
        </p:txBody>
      </p:sp>
    </p:spTree>
    <p:extLst>
      <p:ext uri="{BB962C8B-B14F-4D97-AF65-F5344CB8AC3E}">
        <p14:creationId xmlns:p14="http://schemas.microsoft.com/office/powerpoint/2010/main" val="32202787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9EB19A0D-88ED-4EC7-B012-FDA45662F2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11">
            <a:extLst>
              <a:ext uri="{FF2B5EF4-FFF2-40B4-BE49-F238E27FC236}">
                <a16:creationId xmlns:a16="http://schemas.microsoft.com/office/drawing/2014/main" id="{039C885C-7507-48BC-8DA5-9B9A8A3B29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80315E80-D09C-4AAC-A1AA-6416ADD0A7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464D5536-A035-4505-AF73-4F7CAE4882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81218E36-F40D-459F-A201-0A62E0FA57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Rectangle 8">
              <a:extLst>
                <a:ext uri="{FF2B5EF4-FFF2-40B4-BE49-F238E27FC236}">
                  <a16:creationId xmlns:a16="http://schemas.microsoft.com/office/drawing/2014/main" id="{5B53825A-3A84-4E26-A19D-A61548B6A5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AD90489C-7868-4D44-828E-5BD078E107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98ED0810-C456-43E0-A430-4BF3E84BB3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E5A0D863-274E-498B-A757-EE462B7CF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B7819E45-002E-4BE7-9D91-AF82D37762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8B2A702D-53E8-4674-87E0-CA1F7E5627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451CEEF2-55A9-4CDF-BB69-2D07031F0D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DCEC5350-68CD-460C-999B-A6055EA506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6">
              <a:extLst>
                <a:ext uri="{FF2B5EF4-FFF2-40B4-BE49-F238E27FC236}">
                  <a16:creationId xmlns:a16="http://schemas.microsoft.com/office/drawing/2014/main" id="{26945734-B592-423F-BCF3-8ED9227467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D6FF6791-D332-4D35-90E0-42011DF40C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B1ED9C0C-0AD0-4F60-BB85-02B00AFE76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E202B26B-3FB3-4127-9295-F6E24A75ED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A9B0C70B-3686-4190-8592-736E11AB4D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1">
              <a:extLst>
                <a:ext uri="{FF2B5EF4-FFF2-40B4-BE49-F238E27FC236}">
                  <a16:creationId xmlns:a16="http://schemas.microsoft.com/office/drawing/2014/main" id="{3DCD01FB-20E8-42C3-AFE9-DFD3F426A1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E18D3AEB-E104-4243-893A-880F9A3C45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25B79020-576E-46E2-BDDD-3D93C9DD53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F9BE123C-99CB-4F9F-B6AD-D78B410111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2652409A-0FBC-471C-8070-735AA2D18C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A7B0AC30-BECB-435E-B184-5893DAF4CF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209F3AA3-0D92-49EA-8E9E-E851935910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96C003E9-8BC2-48CC-ABF7-540233FDB0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13BDD8BA-D378-486C-AAC9-F4BC3E8560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04C38930-9B92-429B-915A-D0198D6ACD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32660743-42C8-4FFB-A77B-66678E1E1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2">
              <a:extLst>
                <a:ext uri="{FF2B5EF4-FFF2-40B4-BE49-F238E27FC236}">
                  <a16:creationId xmlns:a16="http://schemas.microsoft.com/office/drawing/2014/main" id="{6B242301-66B7-4876-B23A-1B97410A55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Rectangle 33">
              <a:extLst>
                <a:ext uri="{FF2B5EF4-FFF2-40B4-BE49-F238E27FC236}">
                  <a16:creationId xmlns:a16="http://schemas.microsoft.com/office/drawing/2014/main" id="{B05C5127-C481-4571-9E17-90305CA0A9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2" name="Freeform 34">
              <a:extLst>
                <a:ext uri="{FF2B5EF4-FFF2-40B4-BE49-F238E27FC236}">
                  <a16:creationId xmlns:a16="http://schemas.microsoft.com/office/drawing/2014/main" id="{BC0F1F06-EBE2-4919-A902-A503E384D2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5">
              <a:extLst>
                <a:ext uri="{FF2B5EF4-FFF2-40B4-BE49-F238E27FC236}">
                  <a16:creationId xmlns:a16="http://schemas.microsoft.com/office/drawing/2014/main" id="{2B2E1C8D-A953-4AED-8346-C34CFE3BE3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6">
              <a:extLst>
                <a:ext uri="{FF2B5EF4-FFF2-40B4-BE49-F238E27FC236}">
                  <a16:creationId xmlns:a16="http://schemas.microsoft.com/office/drawing/2014/main" id="{8F150D6E-EB09-41AD-93BE-BF543BE365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7">
              <a:extLst>
                <a:ext uri="{FF2B5EF4-FFF2-40B4-BE49-F238E27FC236}">
                  <a16:creationId xmlns:a16="http://schemas.microsoft.com/office/drawing/2014/main" id="{AE3633FE-8FF6-4FC3-8422-483E7FAEDE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8">
              <a:extLst>
                <a:ext uri="{FF2B5EF4-FFF2-40B4-BE49-F238E27FC236}">
                  <a16:creationId xmlns:a16="http://schemas.microsoft.com/office/drawing/2014/main" id="{D233BC09-3785-4EA9-A80F-699EABFCD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9">
              <a:extLst>
                <a:ext uri="{FF2B5EF4-FFF2-40B4-BE49-F238E27FC236}">
                  <a16:creationId xmlns:a16="http://schemas.microsoft.com/office/drawing/2014/main" id="{DEFAAC70-9A33-41C4-9960-80B056E47F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0">
              <a:extLst>
                <a:ext uri="{FF2B5EF4-FFF2-40B4-BE49-F238E27FC236}">
                  <a16:creationId xmlns:a16="http://schemas.microsoft.com/office/drawing/2014/main" id="{FE1B6380-FA49-4E35-B2EB-BC1D322A0A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1">
              <a:extLst>
                <a:ext uri="{FF2B5EF4-FFF2-40B4-BE49-F238E27FC236}">
                  <a16:creationId xmlns:a16="http://schemas.microsoft.com/office/drawing/2014/main" id="{F578AFE9-69B9-4FE3-A349-4640D49A58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2">
              <a:extLst>
                <a:ext uri="{FF2B5EF4-FFF2-40B4-BE49-F238E27FC236}">
                  <a16:creationId xmlns:a16="http://schemas.microsoft.com/office/drawing/2014/main" id="{49C01CF4-73AC-40B8-8AA5-60072CBB34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3">
              <a:extLst>
                <a:ext uri="{FF2B5EF4-FFF2-40B4-BE49-F238E27FC236}">
                  <a16:creationId xmlns:a16="http://schemas.microsoft.com/office/drawing/2014/main" id="{B4DA1C3D-282A-4010-9263-E2F62D7954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4">
              <a:extLst>
                <a:ext uri="{FF2B5EF4-FFF2-40B4-BE49-F238E27FC236}">
                  <a16:creationId xmlns:a16="http://schemas.microsoft.com/office/drawing/2014/main" id="{52475A43-7A28-4A0F-BA58-C070BB882B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Rectangle 45">
              <a:extLst>
                <a:ext uri="{FF2B5EF4-FFF2-40B4-BE49-F238E27FC236}">
                  <a16:creationId xmlns:a16="http://schemas.microsoft.com/office/drawing/2014/main" id="{0C7241CC-AC61-4580-A46E-C217B329EB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4" name="Freeform 46">
              <a:extLst>
                <a:ext uri="{FF2B5EF4-FFF2-40B4-BE49-F238E27FC236}">
                  <a16:creationId xmlns:a16="http://schemas.microsoft.com/office/drawing/2014/main" id="{584FF8AA-E75D-483B-A344-7022541CF8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7">
              <a:extLst>
                <a:ext uri="{FF2B5EF4-FFF2-40B4-BE49-F238E27FC236}">
                  <a16:creationId xmlns:a16="http://schemas.microsoft.com/office/drawing/2014/main" id="{AFF0ABD2-8247-432E-9F13-CCB7D0E620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8">
              <a:extLst>
                <a:ext uri="{FF2B5EF4-FFF2-40B4-BE49-F238E27FC236}">
                  <a16:creationId xmlns:a16="http://schemas.microsoft.com/office/drawing/2014/main" id="{8779D639-A8BE-46A3-BF82-B0498C363B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9">
              <a:extLst>
                <a:ext uri="{FF2B5EF4-FFF2-40B4-BE49-F238E27FC236}">
                  <a16:creationId xmlns:a16="http://schemas.microsoft.com/office/drawing/2014/main" id="{62C75AD3-B601-4AB8-A449-C0375B263A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0">
              <a:extLst>
                <a:ext uri="{FF2B5EF4-FFF2-40B4-BE49-F238E27FC236}">
                  <a16:creationId xmlns:a16="http://schemas.microsoft.com/office/drawing/2014/main" id="{7CEBAD4A-BB32-451F-B1E1-48D6F52EBD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1">
              <a:extLst>
                <a:ext uri="{FF2B5EF4-FFF2-40B4-BE49-F238E27FC236}">
                  <a16:creationId xmlns:a16="http://schemas.microsoft.com/office/drawing/2014/main" id="{9EA19F7F-29F8-4DF4-AB9B-C4D507FA7C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2">
              <a:extLst>
                <a:ext uri="{FF2B5EF4-FFF2-40B4-BE49-F238E27FC236}">
                  <a16:creationId xmlns:a16="http://schemas.microsoft.com/office/drawing/2014/main" id="{9A6E14CB-BA29-40ED-B9E1-9AF554AFDE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3">
              <a:extLst>
                <a:ext uri="{FF2B5EF4-FFF2-40B4-BE49-F238E27FC236}">
                  <a16:creationId xmlns:a16="http://schemas.microsoft.com/office/drawing/2014/main" id="{384A67CA-9AF3-4473-9BC7-2C48C43261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4">
              <a:extLst>
                <a:ext uri="{FF2B5EF4-FFF2-40B4-BE49-F238E27FC236}">
                  <a16:creationId xmlns:a16="http://schemas.microsoft.com/office/drawing/2014/main" id="{9DE1AF00-9D03-4DFB-B862-C866596289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5">
              <a:extLst>
                <a:ext uri="{FF2B5EF4-FFF2-40B4-BE49-F238E27FC236}">
                  <a16:creationId xmlns:a16="http://schemas.microsoft.com/office/drawing/2014/main" id="{03D15E32-C507-4B36-B9AB-BD0A1AEBDE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6">
              <a:extLst>
                <a:ext uri="{FF2B5EF4-FFF2-40B4-BE49-F238E27FC236}">
                  <a16:creationId xmlns:a16="http://schemas.microsoft.com/office/drawing/2014/main" id="{978B3024-1C05-4858-A919-0ABF75EF71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7">
              <a:extLst>
                <a:ext uri="{FF2B5EF4-FFF2-40B4-BE49-F238E27FC236}">
                  <a16:creationId xmlns:a16="http://schemas.microsoft.com/office/drawing/2014/main" id="{04B0C1D6-8B63-4D35-83C5-5D4331190A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8">
              <a:extLst>
                <a:ext uri="{FF2B5EF4-FFF2-40B4-BE49-F238E27FC236}">
                  <a16:creationId xmlns:a16="http://schemas.microsoft.com/office/drawing/2014/main" id="{C0409678-BF82-43B2-8F95-46A5A0E186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300D422D-1556-4B13-BC8E-6F8D5A9A9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7397" y="1113282"/>
            <a:ext cx="3489569" cy="23966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/>
              <a:t>Résumé</a:t>
            </a:r>
          </a:p>
        </p:txBody>
      </p:sp>
      <p:sp>
        <p:nvSpPr>
          <p:cNvPr id="9" name="Round Diagonal Corner Rectangle 6">
            <a:extLst>
              <a:ext uri="{FF2B5EF4-FFF2-40B4-BE49-F238E27FC236}">
                <a16:creationId xmlns:a16="http://schemas.microsoft.com/office/drawing/2014/main" id="{E0CFC9FD-365D-4CE7-AD41-1D096107F1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08EAC9D6-9BB2-41AA-94D0-2437B05D6A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2786" y="2592291"/>
            <a:ext cx="2100816" cy="2007358"/>
          </a:xfrm>
          <a:prstGeom prst="rect">
            <a:avLst/>
          </a:prstGeom>
        </p:spPr>
      </p:pic>
      <p:pic>
        <p:nvPicPr>
          <p:cNvPr id="3" name="Image 3" descr="Une image contenant texte, signe, mètre, parking&#10;&#10;Description générée automatiquement">
            <a:extLst>
              <a:ext uri="{FF2B5EF4-FFF2-40B4-BE49-F238E27FC236}">
                <a16:creationId xmlns:a16="http://schemas.microsoft.com/office/drawing/2014/main" id="{90081BCA-173D-48CA-8ABC-65D4707603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3627" y="1883667"/>
            <a:ext cx="4194767" cy="302122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C3754CA-5EDB-4437-8515-44A901BC7582}"/>
              </a:ext>
            </a:extLst>
          </p:cNvPr>
          <p:cNvSpPr/>
          <p:nvPr/>
        </p:nvSpPr>
        <p:spPr>
          <a:xfrm>
            <a:off x="4291361" y="2039384"/>
            <a:ext cx="910682" cy="91068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755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8000"/>
                <a:hueMod val="94000"/>
                <a:satMod val="148000"/>
                <a:lumMod val="150000"/>
              </a:schemeClr>
            </a:gs>
            <a:gs pos="100000">
              <a:schemeClr val="bg2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978A47D-4F17-40FE-AB70-7AF78A9575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400" y="-14287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5BE3A7E-6A3F-401E-A025-BBB8FDB8DD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solidFill>
            <a:schemeClr val="tx1">
              <a:alpha val="60000"/>
            </a:schemeClr>
          </a:solidFill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41EE9036-817C-476C-BD59-B5184F9A3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F098087A-B4E4-4300-A841-44988BD88E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F5BD5F4B-A39C-4DF9-84E4-A4D33F30E6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D7FA9858-BFA0-4D5B-AF72-B1B65EB069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A508A5F3-AFE0-4750-A9C2-B51A514FFC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92B4AAEB-ABF4-42A7-BE52-0B442190D1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3767C370-4A42-4376-8CAE-606C4BC8F4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36205F53-9C95-4954-B97C-1625BB8A35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DC80B58E-3469-43E9-96FC-D747B69830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E17A4ED2-DDD7-4B4D-A39C-9B0121C886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A2C14A85-E7A9-4E1D-809F-20F5CFA788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Line 16">
              <a:extLst>
                <a:ext uri="{FF2B5EF4-FFF2-40B4-BE49-F238E27FC236}">
                  <a16:creationId xmlns:a16="http://schemas.microsoft.com/office/drawing/2014/main" id="{F3D51E32-9399-4B7F-8D91-BF9A068B83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9969F9D2-502D-4C1D-ABA5-02B1BF2A00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4AE555C6-5623-478A-BF35-63E9929A3A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A3D3AED4-A69E-4301-9BB4-436DC5F0C9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C3B8082C-2D81-48D7-8B45-85B7C89296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Rectangle 21">
              <a:extLst>
                <a:ext uri="{FF2B5EF4-FFF2-40B4-BE49-F238E27FC236}">
                  <a16:creationId xmlns:a16="http://schemas.microsoft.com/office/drawing/2014/main" id="{9AD35461-BA86-408B-8A29-244EB2F2FB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F238E495-B6C6-4857-899B-CDD5848312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E20A751E-054C-4EC2-8DA3-0EC923A658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B6E8E701-3D21-4E5C-AB6E-9A74046970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431BDA41-D09D-4984-B888-756F5F81B4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0DC943D2-20E4-4C00-82D2-D405A7C00B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4BC34A74-80A2-4DE1-8ADC-BBD1709035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C6C3CA25-431F-4E26-952D-4AA9C4C725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776D1836-82AE-40EF-9829-C6B8D2CF02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9A8E397E-ADF9-45C1-98F4-3F5A86378B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DE07CFD9-357F-40BC-A792-CE874BFE50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02DC0885-419E-4DD0-9B80-C0C4304C4A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082673"/>
            <a:ext cx="2869416" cy="4708528"/>
          </a:xfrm>
        </p:spPr>
        <p:txBody>
          <a:bodyPr>
            <a:normAutofit/>
          </a:bodyPr>
          <a:lstStyle/>
          <a:p>
            <a:pPr algn="r"/>
            <a:r>
              <a:rPr lang="en-CA" sz="4000"/>
              <a:t>Limitations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085ECEC0-FF5D-4348-92C7-1EA7C61E77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454684"/>
            <a:ext cx="0" cy="3649129"/>
          </a:xfrm>
          <a:prstGeom prst="line">
            <a:avLst/>
          </a:prstGeom>
          <a:ln w="25400">
            <a:solidFill>
              <a:schemeClr val="tx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F17CF72-0EC3-47E6-BE6C-D82F47CB5C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3" y="1082673"/>
            <a:ext cx="5751237" cy="470852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CA" sz="1800"/>
              <a:t>L'efficacité dépend beaucoup de la base de données et du temps d'entraînement.</a:t>
            </a:r>
            <a:br>
              <a:rPr lang="fr-CA" sz="1800"/>
            </a:br>
            <a:endParaRPr lang="fr-CA" sz="1800"/>
          </a:p>
          <a:p>
            <a:pPr marL="0" indent="0">
              <a:buNone/>
            </a:pPr>
            <a:endParaRPr lang="fr-CA" sz="1800"/>
          </a:p>
          <a:p>
            <a:r>
              <a:rPr lang="fr-CA" sz="1800"/>
              <a:t>Camera a vue 2D, donc “collisions” pas toujours exactes</a:t>
            </a:r>
          </a:p>
          <a:p>
            <a:pPr lvl="1"/>
            <a:r>
              <a:rPr lang="fr-CA" sz="1800"/>
              <a:t>Ex: 2 objets peuvent être un par-dessus l'autre, mais sans être en contact directement.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4E035BE-9FF4-43D3-BC25-CF582D7FF8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1">
              <a:alpha val="60000"/>
            </a:schemeClr>
          </a:solidFill>
        </p:grpSpPr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F98BCEB2-EC20-4E84-A994-0AC37292C8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3">
              <a:extLst>
                <a:ext uri="{FF2B5EF4-FFF2-40B4-BE49-F238E27FC236}">
                  <a16:creationId xmlns:a16="http://schemas.microsoft.com/office/drawing/2014/main" id="{7A2E1821-AEDF-417E-9F17-83379E9C09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CB3734E2-8292-4B47-B6AB-0E5A058DE9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A0B09C51-29AB-45C0-B707-CCFB9DF280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510C0CED-AE1B-45AE-B5E1-57521E589D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591F2327-4B45-41AA-B41C-7404B6A1E4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5A63224C-41A0-42C0-96F6-0B2BE99A13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A7C00B9F-C253-4776-9935-EC02254A4F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5062D4AA-13F3-4064-8440-FFE8562D85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Rectangle 41">
              <a:extLst>
                <a:ext uri="{FF2B5EF4-FFF2-40B4-BE49-F238E27FC236}">
                  <a16:creationId xmlns:a16="http://schemas.microsoft.com/office/drawing/2014/main" id="{3E143B27-CB82-440B-879B-D25C1891C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</p:spTree>
    <p:extLst>
      <p:ext uri="{BB962C8B-B14F-4D97-AF65-F5344CB8AC3E}">
        <p14:creationId xmlns:p14="http://schemas.microsoft.com/office/powerpoint/2010/main" val="19126283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7">
            <a:extLst>
              <a:ext uri="{FF2B5EF4-FFF2-40B4-BE49-F238E27FC236}">
                <a16:creationId xmlns:a16="http://schemas.microsoft.com/office/drawing/2014/main" id="{CC892AB0-7D6D-4FC9-9105-0CB4271618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9">
            <a:extLst>
              <a:ext uri="{FF2B5EF4-FFF2-40B4-BE49-F238E27FC236}">
                <a16:creationId xmlns:a16="http://schemas.microsoft.com/office/drawing/2014/main" id="{807353E4-FA19-40CB-8AF8-3A8E6704BE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72533" y="0"/>
            <a:ext cx="598488" cy="1981201"/>
            <a:chOff x="194733" y="0"/>
            <a:chExt cx="598488" cy="1981201"/>
          </a:xfrm>
        </p:grpSpPr>
        <p:sp>
          <p:nvSpPr>
            <p:cNvPr id="11" name="Freeform 35">
              <a:extLst>
                <a:ext uri="{FF2B5EF4-FFF2-40B4-BE49-F238E27FC236}">
                  <a16:creationId xmlns:a16="http://schemas.microsoft.com/office/drawing/2014/main" id="{697D009D-8E70-460A-BE57-321BB0764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V="1">
              <a:off x="285221" y="0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</p:spPr>
        </p:sp>
        <p:sp>
          <p:nvSpPr>
            <p:cNvPr id="7" name="Freeform 36">
              <a:extLst>
                <a:ext uri="{FF2B5EF4-FFF2-40B4-BE49-F238E27FC236}">
                  <a16:creationId xmlns:a16="http://schemas.microsoft.com/office/drawing/2014/main" id="{D0001F35-F282-403E-8D08-0D204D851F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V="1">
              <a:off x="526521" y="1141413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</p:spPr>
        </p:sp>
        <p:sp>
          <p:nvSpPr>
            <p:cNvPr id="13" name="Freeform 38">
              <a:extLst>
                <a:ext uri="{FF2B5EF4-FFF2-40B4-BE49-F238E27FC236}">
                  <a16:creationId xmlns:a16="http://schemas.microsoft.com/office/drawing/2014/main" id="{3F8A69A2-2D15-40CD-8C14-A18643ABA5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V="1">
              <a:off x="389996" y="1792288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</p:spPr>
        </p:sp>
        <p:sp>
          <p:nvSpPr>
            <p:cNvPr id="14" name="Freeform 39">
              <a:extLst>
                <a:ext uri="{FF2B5EF4-FFF2-40B4-BE49-F238E27FC236}">
                  <a16:creationId xmlns:a16="http://schemas.microsoft.com/office/drawing/2014/main" id="{B665CA2A-9D55-4786-9343-EB46672627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V="1">
              <a:off x="194733" y="0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</p:spPr>
        </p:sp>
        <p:sp>
          <p:nvSpPr>
            <p:cNvPr id="15" name="Freeform 40">
              <a:extLst>
                <a:ext uri="{FF2B5EF4-FFF2-40B4-BE49-F238E27FC236}">
                  <a16:creationId xmlns:a16="http://schemas.microsoft.com/office/drawing/2014/main" id="{CEE9BD85-96DF-4CDF-BC0F-C4E46062B3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V="1">
              <a:off x="602721" y="24288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</p:spPr>
        </p:sp>
        <p:sp>
          <p:nvSpPr>
            <p:cNvPr id="16" name="Rectangle 41">
              <a:extLst>
                <a:ext uri="{FF2B5EF4-FFF2-40B4-BE49-F238E27FC236}">
                  <a16:creationId xmlns:a16="http://schemas.microsoft.com/office/drawing/2014/main" id="{6BB6F5E5-6CA3-4B20-86A7-1174D6E71F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V="1">
              <a:off x="693208" y="0"/>
              <a:ext cx="23813" cy="252413"/>
            </a:xfrm>
            <a:prstGeom prst="rect">
              <a:avLst/>
            </a:prstGeom>
            <a:solidFill>
              <a:schemeClr val="tx2">
                <a:alpha val="80000"/>
              </a:schemeClr>
            </a:solidFill>
            <a:ln>
              <a:noFill/>
            </a:ln>
          </p:spPr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328E69E-CE3D-4110-8BF7-AD3C0C10CB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085512" y="0"/>
            <a:ext cx="650875" cy="1730375"/>
            <a:chOff x="11347978" y="0"/>
            <a:chExt cx="650875" cy="1730375"/>
          </a:xfrm>
        </p:grpSpPr>
        <p:sp>
          <p:nvSpPr>
            <p:cNvPr id="19" name="Freeform 32">
              <a:extLst>
                <a:ext uri="{FF2B5EF4-FFF2-40B4-BE49-F238E27FC236}">
                  <a16:creationId xmlns:a16="http://schemas.microsoft.com/office/drawing/2014/main" id="{30F84C80-9E12-4460-B88F-D03839F0C8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67041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</p:spPr>
        </p:sp>
        <p:sp>
          <p:nvSpPr>
            <p:cNvPr id="20" name="Freeform 33">
              <a:extLst>
                <a:ext uri="{FF2B5EF4-FFF2-40B4-BE49-F238E27FC236}">
                  <a16:creationId xmlns:a16="http://schemas.microsoft.com/office/drawing/2014/main" id="{2F84C18C-5783-48FF-9DE0-FDA327CFC4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47978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</p:spPr>
        </p:sp>
        <p:sp>
          <p:nvSpPr>
            <p:cNvPr id="21" name="Freeform 34">
              <a:extLst>
                <a:ext uri="{FF2B5EF4-FFF2-40B4-BE49-F238E27FC236}">
                  <a16:creationId xmlns:a16="http://schemas.microsoft.com/office/drawing/2014/main" id="{08C6A855-346C-4589-9AD4-5E15BCBC7A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14678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</p:spPr>
        </p:sp>
        <p:sp>
          <p:nvSpPr>
            <p:cNvPr id="22" name="Freeform 37">
              <a:extLst>
                <a:ext uri="{FF2B5EF4-FFF2-40B4-BE49-F238E27FC236}">
                  <a16:creationId xmlns:a16="http://schemas.microsoft.com/office/drawing/2014/main" id="{7E64BEE6-1157-421C-A02A-47639E4D9F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94053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</p:spPr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64806C9-3599-45A7-BCFF-F762C54276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440267" y="5118101"/>
            <a:ext cx="650875" cy="1730375"/>
            <a:chOff x="118533" y="5118101"/>
            <a:chExt cx="650875" cy="1730375"/>
          </a:xfrm>
        </p:grpSpPr>
        <p:sp>
          <p:nvSpPr>
            <p:cNvPr id="25" name="Freeform 32">
              <a:extLst>
                <a:ext uri="{FF2B5EF4-FFF2-40B4-BE49-F238E27FC236}">
                  <a16:creationId xmlns:a16="http://schemas.microsoft.com/office/drawing/2014/main" id="{41D6E755-9558-4CAA-8F56-469D231C35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V="1">
              <a:off x="237596" y="6335713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</p:spPr>
        </p:sp>
        <p:sp>
          <p:nvSpPr>
            <p:cNvPr id="26" name="Freeform 33">
              <a:extLst>
                <a:ext uri="{FF2B5EF4-FFF2-40B4-BE49-F238E27FC236}">
                  <a16:creationId xmlns:a16="http://schemas.microsoft.com/office/drawing/2014/main" id="{8FCD41C4-606C-446C-8C81-6353C64424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V="1">
              <a:off x="118533" y="622141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</p:spPr>
        </p:sp>
        <p:sp>
          <p:nvSpPr>
            <p:cNvPr id="27" name="Freeform 34">
              <a:extLst>
                <a:ext uri="{FF2B5EF4-FFF2-40B4-BE49-F238E27FC236}">
                  <a16:creationId xmlns:a16="http://schemas.microsoft.com/office/drawing/2014/main" id="{274CFBE4-CEA6-4C81-BB1E-83E1896771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V="1">
              <a:off x="385233" y="5118101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</p:spPr>
        </p:sp>
        <p:sp>
          <p:nvSpPr>
            <p:cNvPr id="28" name="Freeform 37">
              <a:extLst>
                <a:ext uri="{FF2B5EF4-FFF2-40B4-BE49-F238E27FC236}">
                  <a16:creationId xmlns:a16="http://schemas.microsoft.com/office/drawing/2014/main" id="{24813D3D-7B30-42F2-9065-1B40F140C7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V="1">
              <a:off x="464608" y="5299075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</p:spPr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287AC97-A8E8-4B45-A50A-3057A88B40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1229445" y="4867275"/>
            <a:ext cx="598488" cy="1981201"/>
            <a:chOff x="11424178" y="4867275"/>
            <a:chExt cx="598488" cy="1981201"/>
          </a:xfrm>
        </p:grpSpPr>
        <p:sp>
          <p:nvSpPr>
            <p:cNvPr id="31" name="Freeform 35">
              <a:extLst>
                <a:ext uri="{FF2B5EF4-FFF2-40B4-BE49-F238E27FC236}">
                  <a16:creationId xmlns:a16="http://schemas.microsoft.com/office/drawing/2014/main" id="{57D70AA8-D36C-4DF9-B7D7-4E2C9BEFD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14666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</p:spPr>
        </p:sp>
        <p:sp>
          <p:nvSpPr>
            <p:cNvPr id="32" name="Freeform 36">
              <a:extLst>
                <a:ext uri="{FF2B5EF4-FFF2-40B4-BE49-F238E27FC236}">
                  <a16:creationId xmlns:a16="http://schemas.microsoft.com/office/drawing/2014/main" id="{74D88556-8C5B-41AF-9FA0-92D273470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55966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</p:spPr>
        </p:sp>
        <p:sp>
          <p:nvSpPr>
            <p:cNvPr id="33" name="Freeform 38">
              <a:extLst>
                <a:ext uri="{FF2B5EF4-FFF2-40B4-BE49-F238E27FC236}">
                  <a16:creationId xmlns:a16="http://schemas.microsoft.com/office/drawing/2014/main" id="{17E00558-8912-48C6-8202-D8A2D854B7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19441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</p:spPr>
        </p:sp>
        <p:sp>
          <p:nvSpPr>
            <p:cNvPr id="34" name="Freeform 39">
              <a:extLst>
                <a:ext uri="{FF2B5EF4-FFF2-40B4-BE49-F238E27FC236}">
                  <a16:creationId xmlns:a16="http://schemas.microsoft.com/office/drawing/2014/main" id="{7E4C092A-90EF-4870-97FC-C2D97FD2CE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24178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</p:spPr>
        </p:sp>
        <p:sp>
          <p:nvSpPr>
            <p:cNvPr id="35" name="Freeform 40">
              <a:extLst>
                <a:ext uri="{FF2B5EF4-FFF2-40B4-BE49-F238E27FC236}">
                  <a16:creationId xmlns:a16="http://schemas.microsoft.com/office/drawing/2014/main" id="{0C8C091A-4902-4B98-BB6B-AF6FA1174B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32166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</p:spPr>
        </p:sp>
        <p:sp>
          <p:nvSpPr>
            <p:cNvPr id="36" name="Rectangle 41">
              <a:extLst>
                <a:ext uri="{FF2B5EF4-FFF2-40B4-BE49-F238E27FC236}">
                  <a16:creationId xmlns:a16="http://schemas.microsoft.com/office/drawing/2014/main" id="{50C57AA3-5B6E-4C49-9AE3-D130A25404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22653" y="6596063"/>
              <a:ext cx="23813" cy="252413"/>
            </a:xfrm>
            <a:prstGeom prst="rect">
              <a:avLst/>
            </a:prstGeom>
            <a:solidFill>
              <a:schemeClr val="tx2">
                <a:alpha val="80000"/>
              </a:schemeClr>
            </a:solidFill>
            <a:ln>
              <a:noFill/>
            </a:ln>
          </p:spPr>
        </p: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6D29BE04-4454-4832-B83F-10D001BFF9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ound Diagonal Corner Rectangle 7">
            <a:extLst>
              <a:ext uri="{FF2B5EF4-FFF2-40B4-BE49-F238E27FC236}">
                <a16:creationId xmlns:a16="http://schemas.microsoft.com/office/drawing/2014/main" id="{98714CE9-3C2C-48E1-8B8F-CFB7735C43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2867" y="766234"/>
            <a:ext cx="10346266" cy="5325532"/>
          </a:xfrm>
          <a:prstGeom prst="round2DiagRect">
            <a:avLst>
              <a:gd name="adj1" fmla="val 4147"/>
              <a:gd name="adj2" fmla="val 0"/>
            </a:avLst>
          </a:prstGeom>
          <a:solidFill>
            <a:schemeClr val="bg2">
              <a:lumMod val="50000"/>
              <a:alpha val="80000"/>
            </a:schemeClr>
          </a:solidFill>
          <a:ln w="19050" cap="sq">
            <a:solidFill>
              <a:srgbClr val="FFFFFF">
                <a:alpha val="60000"/>
              </a:srgb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4021985-5973-4D95-8200-24A7EA9EC1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7445" y="1168078"/>
            <a:ext cx="9048219" cy="1092200"/>
          </a:xfrm>
        </p:spPr>
        <p:txBody>
          <a:bodyPr anchor="ctr">
            <a:normAutofit/>
          </a:bodyPr>
          <a:lstStyle/>
          <a:p>
            <a:pPr algn="ctr"/>
            <a:r>
              <a:rPr lang="en-CA" sz="4400">
                <a:solidFill>
                  <a:srgbClr val="FFFFFF"/>
                </a:solidFill>
              </a:rPr>
              <a:t>Quoi améliorer et continuer 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EFC92EE-F908-4059-A4C8-E8BC0C9B62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77446" y="2413001"/>
            <a:ext cx="9048218" cy="30331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CA" sz="2800">
                <a:solidFill>
                  <a:schemeClr val="bg2">
                    <a:lumMod val="60000"/>
                    <a:lumOff val="40000"/>
                  </a:schemeClr>
                </a:solidFill>
              </a:rPr>
              <a:t>Base de données et classes plus exhaustives</a:t>
            </a:r>
          </a:p>
          <a:p>
            <a:r>
              <a:rPr lang="fr-CA" sz="2800">
                <a:solidFill>
                  <a:schemeClr val="bg2">
                    <a:lumMod val="60000"/>
                    <a:lumOff val="40000"/>
                  </a:schemeClr>
                </a:solidFill>
              </a:rPr>
              <a:t>Ajout de threads pour traiter l’information</a:t>
            </a:r>
          </a:p>
          <a:p>
            <a:r>
              <a:rPr lang="fr-CA" sz="2800">
                <a:solidFill>
                  <a:schemeClr val="bg2">
                    <a:lumMod val="60000"/>
                    <a:lumOff val="40000"/>
                  </a:schemeClr>
                </a:solidFill>
              </a:rPr>
              <a:t>Ajout de scénarios dangereux </a:t>
            </a:r>
            <a:r>
              <a:rPr lang="fr-CA" sz="2800">
                <a:solidFill>
                  <a:schemeClr val="bg2">
                    <a:lumMod val="60000"/>
                    <a:lumOff val="40000"/>
                  </a:schemeClr>
                </a:solidFill>
                <a:ea typeface="+mn-lt"/>
                <a:cs typeface="+mn-lt"/>
              </a:rPr>
              <a:t>à</a:t>
            </a:r>
            <a:r>
              <a:rPr lang="fr-CA" sz="2800">
                <a:solidFill>
                  <a:schemeClr val="bg2">
                    <a:lumMod val="60000"/>
                    <a:lumOff val="40000"/>
                  </a:schemeClr>
                </a:solidFill>
              </a:rPr>
              <a:t> détecter</a:t>
            </a:r>
          </a:p>
          <a:p>
            <a:r>
              <a:rPr lang="fr-CA" sz="2800">
                <a:solidFill>
                  <a:schemeClr val="bg2">
                    <a:lumMod val="60000"/>
                    <a:lumOff val="40000"/>
                  </a:schemeClr>
                </a:solidFill>
              </a:rPr>
              <a:t>Ajout de d’autres services au besoin (reconnaissance faciale, compter personnes dans la pièce, etc.)</a:t>
            </a:r>
          </a:p>
        </p:txBody>
      </p:sp>
    </p:spTree>
    <p:extLst>
      <p:ext uri="{BB962C8B-B14F-4D97-AF65-F5344CB8AC3E}">
        <p14:creationId xmlns:p14="http://schemas.microsoft.com/office/powerpoint/2010/main" val="14172042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BFC9644-673A-459F-B3C5-9310A4E50E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ADB9295-9645-4BF2-ADFD-75800B7FA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solidFill>
            <a:schemeClr val="bg2">
              <a:lumMod val="60000"/>
              <a:lumOff val="40000"/>
              <a:alpha val="60000"/>
            </a:schemeClr>
          </a:solidFill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95B061E9-E435-4E1B-B160-96584A1166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3CD7972E-7D38-40EE-A80B-E2A848811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524A3B55-746F-419F-8CFF-5F3A4BE143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9C63219B-AD72-4494-935E-F5C70DB549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15B41FD2-05E2-44E7-8760-09E65D1C60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FE6D63D0-3347-4EE2-8F65-F1C32168FA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538A46A3-DB16-45D5-B636-03EFE39FE9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0B8A2B0E-823F-4BE8-9359-45143BB12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44516B3C-A8BE-46FC-B643-3DFEB7F283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59FD699C-3920-4E57-BE27-165A3F036C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0FB0C02E-3F53-4889-8ADF-80DBC43F69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Line 16">
              <a:extLst>
                <a:ext uri="{FF2B5EF4-FFF2-40B4-BE49-F238E27FC236}">
                  <a16:creationId xmlns:a16="http://schemas.microsoft.com/office/drawing/2014/main" id="{F8A0C89C-946F-4BCD-8A27-BB73E37FE5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70C83EAF-4E92-4849-A240-B257871D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320FD164-4D7A-469C-B3F4-B926BFACF5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F6E14D9A-4E63-48FF-95C5-9E8DDFF86C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F3DCD24F-3CA8-4404-B22C-E4C928995F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Rectangle 21">
              <a:extLst>
                <a:ext uri="{FF2B5EF4-FFF2-40B4-BE49-F238E27FC236}">
                  <a16:creationId xmlns:a16="http://schemas.microsoft.com/office/drawing/2014/main" id="{8AD2E827-32A3-4BE4-9CC6-8315629177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47FB2CCC-1230-494F-B2D1-F05E5B8ED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A5F44514-9274-47E3-9243-CA9356C166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D06192CD-AD86-4DCA-8B53-4ACCA4658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99E9203A-21E4-46D8-981A-4B28CA320A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32FCE9B6-FB52-4045-8DCC-E5959B9A40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E4A7025C-CDE8-429A-BBB9-E7380C9623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A4EA0256-5DF5-437A-98A7-B79F3E6BB8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90C9433D-9E1C-493B-BEBD-C3081FFA32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352B39BB-F298-4285-A709-1FBA0CB72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31CAF2A0-CBA0-4E86-AA87-8750EC1AFB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3B26C168-4307-465F-A229-A8C8D3A66E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5279" y="1093787"/>
            <a:ext cx="3512144" cy="4697413"/>
          </a:xfrm>
        </p:spPr>
        <p:txBody>
          <a:bodyPr>
            <a:normAutofit/>
          </a:bodyPr>
          <a:lstStyle/>
          <a:p>
            <a:pPr algn="ctr"/>
            <a:r>
              <a:rPr lang="fr-CA"/>
              <a:t>Qu'est-ce que Safe </a:t>
            </a:r>
            <a:r>
              <a:rPr lang="fr-CA" err="1"/>
              <a:t>cook</a:t>
            </a:r>
            <a:r>
              <a:rPr lang="fr-CA"/>
              <a:t>?</a:t>
            </a:r>
          </a:p>
        </p:txBody>
      </p:sp>
      <p:sp useBgFill="1">
        <p:nvSpPr>
          <p:cNvPr id="39" name="Round Diagonal Corner Rectangle 7">
            <a:extLst>
              <a:ext uri="{FF2B5EF4-FFF2-40B4-BE49-F238E27FC236}">
                <a16:creationId xmlns:a16="http://schemas.microsoft.com/office/drawing/2014/main" id="{7D1C411D-0818-4640-8657-2AF78250C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5084" y="0"/>
            <a:ext cx="7566916" cy="6848476"/>
          </a:xfrm>
          <a:prstGeom prst="round2DiagRect">
            <a:avLst>
              <a:gd name="adj1" fmla="val 0"/>
              <a:gd name="adj2" fmla="val 0"/>
            </a:avLst>
          </a:prstGeom>
          <a:ln w="1905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19BC46A-49D8-4BE8-B02A-930BD253B9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7893" y="1701587"/>
            <a:ext cx="5831944" cy="3441369"/>
          </a:xfrm>
        </p:spPr>
        <p:txBody>
          <a:bodyPr vert="horz" lIns="91440" tIns="45720" rIns="91440" bIns="45720" rtlCol="0" anchor="t">
            <a:normAutofit fontScale="70000" lnSpcReduction="20000"/>
          </a:bodyPr>
          <a:lstStyle/>
          <a:p>
            <a:r>
              <a:rPr lang="fr-CA">
                <a:ea typeface="+mn-lt"/>
                <a:cs typeface="+mn-lt"/>
              </a:rPr>
              <a:t>Ce projet permet de faire la reconnaissance d’objets dans le contexte de l’assistant de sécurité autonome de COOK.</a:t>
            </a:r>
            <a:br>
              <a:rPr lang="fr-CA">
                <a:ea typeface="+mn-lt"/>
                <a:cs typeface="+mn-lt"/>
              </a:rPr>
            </a:br>
            <a:endParaRPr lang="fr-FR">
              <a:ea typeface="+mn-lt"/>
              <a:cs typeface="+mn-lt"/>
            </a:endParaRPr>
          </a:p>
          <a:p>
            <a:r>
              <a:rPr lang="fr-CA"/>
              <a:t>But : Intégrer notre système de reconnaissance d'objet.</a:t>
            </a:r>
            <a:br>
              <a:rPr lang="fr-CA"/>
            </a:br>
            <a:endParaRPr lang="fr-FR"/>
          </a:p>
          <a:p>
            <a:r>
              <a:rPr lang="fr-CA"/>
              <a:t>Pour pouvoir au final couvrir des scénarios à risque non couverts présentement.</a:t>
            </a:r>
            <a:br>
              <a:rPr lang="fr-CA"/>
            </a:br>
            <a:endParaRPr lang="fr-FR"/>
          </a:p>
          <a:p>
            <a:r>
              <a:rPr lang="fr-CA"/>
              <a:t>Par exemple, repérer un ustensile ou autre objet de cuisine qui aurait été oublié sur un rond de poêle et envoyer cette information au système de sécurité autonome</a:t>
            </a:r>
            <a:r>
              <a:rPr lang="en-CA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998728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">
            <a:extLst>
              <a:ext uri="{FF2B5EF4-FFF2-40B4-BE49-F238E27FC236}">
                <a16:creationId xmlns:a16="http://schemas.microsoft.com/office/drawing/2014/main" id="{B81C1E48-45BA-4309-AC88-7C0ECA018D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Round Diagonal Corner Rectangle 6">
            <a:extLst>
              <a:ext uri="{FF2B5EF4-FFF2-40B4-BE49-F238E27FC236}">
                <a16:creationId xmlns:a16="http://schemas.microsoft.com/office/drawing/2014/main" id="{DCA84B88-B25F-4677-AF28-FADDB986F0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0544" y="808057"/>
            <a:ext cx="10227733" cy="5234394"/>
          </a:xfrm>
          <a:prstGeom prst="round2DiagRect">
            <a:avLst>
              <a:gd name="adj1" fmla="val 6185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2" descr="A picture containing text, cat, floor, indoor&#10;&#10;Description automatically generated">
            <a:extLst>
              <a:ext uri="{FF2B5EF4-FFF2-40B4-BE49-F238E27FC236}">
                <a16:creationId xmlns:a16="http://schemas.microsoft.com/office/drawing/2014/main" id="{81D0D27F-131C-4EF2-9B16-38563F7B53B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36" r="15514"/>
          <a:stretch/>
        </p:blipFill>
        <p:spPr>
          <a:xfrm>
            <a:off x="1302279" y="1136606"/>
            <a:ext cx="4711698" cy="4577297"/>
          </a:xfrm>
          <a:prstGeom prst="rect">
            <a:avLst/>
          </a:prstGeom>
        </p:spPr>
      </p:pic>
      <p:pic>
        <p:nvPicPr>
          <p:cNvPr id="2" name="Picture 2" descr="A picture containing dog, different&#10;&#10;Description automatically generated">
            <a:extLst>
              <a:ext uri="{FF2B5EF4-FFF2-40B4-BE49-F238E27FC236}">
                <a16:creationId xmlns:a16="http://schemas.microsoft.com/office/drawing/2014/main" id="{D6260379-4E29-4521-A0CF-2BE8CB36D8B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2403" r="15835"/>
          <a:stretch/>
        </p:blipFill>
        <p:spPr>
          <a:xfrm>
            <a:off x="6174843" y="1136606"/>
            <a:ext cx="4711698" cy="457729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1078A19-BF99-4FE0-BAF4-9849BA42CAD7}"/>
              </a:ext>
            </a:extLst>
          </p:cNvPr>
          <p:cNvSpPr txBox="1"/>
          <p:nvPr/>
        </p:nvSpPr>
        <p:spPr>
          <a:xfrm>
            <a:off x="3930841" y="57481"/>
            <a:ext cx="4487709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600"/>
              </a:spcAft>
            </a:pPr>
            <a:r>
              <a:rPr lang="en-US" sz="2000" err="1"/>
              <a:t>Même</a:t>
            </a:r>
            <a:r>
              <a:rPr lang="en-US" sz="2000"/>
              <a:t> </a:t>
            </a:r>
            <a:r>
              <a:rPr lang="en-US" sz="2000" err="1"/>
              <a:t>si</a:t>
            </a:r>
            <a:r>
              <a:rPr lang="en-US" sz="2000"/>
              <a:t> le </a:t>
            </a:r>
            <a:r>
              <a:rPr lang="en-US" sz="2000" err="1"/>
              <a:t>domaine</a:t>
            </a:r>
            <a:r>
              <a:rPr lang="en-US" sz="2000"/>
              <a:t> a beaucoup </a:t>
            </a:r>
            <a:r>
              <a:rPr lang="en-US" sz="2000" err="1"/>
              <a:t>avancé</a:t>
            </a:r>
            <a:r>
              <a:rPr lang="en-US" sz="2000"/>
              <a:t>, il </a:t>
            </a:r>
            <a:r>
              <a:rPr lang="en-US" sz="2000" err="1"/>
              <a:t>reste</a:t>
            </a:r>
            <a:r>
              <a:rPr lang="en-US" sz="2000"/>
              <a:t> encore quelques défi à relever ...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17DBB23-96D5-48C0-9BAA-3A4FDABEB1FB}"/>
              </a:ext>
            </a:extLst>
          </p:cNvPr>
          <p:cNvSpPr txBox="1"/>
          <p:nvPr/>
        </p:nvSpPr>
        <p:spPr>
          <a:xfrm>
            <a:off x="5303931" y="6094625"/>
            <a:ext cx="142435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600"/>
              </a:spcAft>
            </a:pPr>
            <a:r>
              <a:rPr lang="en-US" sz="3600"/>
              <a:t>Merci !</a:t>
            </a:r>
          </a:p>
        </p:txBody>
      </p:sp>
    </p:spTree>
    <p:extLst>
      <p:ext uri="{BB962C8B-B14F-4D97-AF65-F5344CB8AC3E}">
        <p14:creationId xmlns:p14="http://schemas.microsoft.com/office/powerpoint/2010/main" val="8201596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678E285C-BE9E-45B7-A3EE-B9792DAE9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9">
            <a:extLst>
              <a:ext uri="{FF2B5EF4-FFF2-40B4-BE49-F238E27FC236}">
                <a16:creationId xmlns:a16="http://schemas.microsoft.com/office/drawing/2014/main" id="{AB86F577-8905-4B21-8AF3-C1BB34337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D2F1CFF3-A579-4D24-B5F9-1C71BA6FE5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57601B50-7EB1-43FA-8360-4297BCD76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60BD8B7A-CD01-4638-A2C9-299AC68B9B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Rectangle 8">
              <a:extLst>
                <a:ext uri="{FF2B5EF4-FFF2-40B4-BE49-F238E27FC236}">
                  <a16:creationId xmlns:a16="http://schemas.microsoft.com/office/drawing/2014/main" id="{095B58F9-6C29-48BE-9DA6-3855080521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0C84674F-2E8A-4B70-B801-00722CDD58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34F320BB-D6A9-45FE-8556-498B763B1E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5493D54A-532A-46ED-AF63-A0A54818EF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EAF2EDFA-9C0B-44E2-B4BB-312B58BCA8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A3641113-CE35-42A4-B605-41BC06BF4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DA2E5B2C-BAC4-4440-9B7E-F38783197A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D8A506DF-2E53-42C9-94BE-B98E32E057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12934FF8-5F70-40BF-BBB6-5EB941FB9B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8EB3FB08-D01D-4E24-BE40-C16269DF62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D24E50D7-2753-4169-AD51-C106DA1B7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DF94B7E0-D9B6-4096-94D0-18D3AC0EF6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EBC05ADE-BBA2-4387-B005-3196E2E198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BBED1CEE-14D2-442F-AB08-401ABE3EF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4F6574C0-78E8-49EA-84BC-EE9D55707F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65BCDB0B-615E-4CA1-AFD5-6B121CB7CE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40627863-B7FC-44D1-9E53-E728FFF675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52FD6F8C-3AF1-487E-91F4-6E55146F1F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50323CF3-93CB-4E03-95C0-B180BB87A8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EB47D82F-CF1B-47E6-9FA2-F3A9C5F945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0606708F-F2D4-4678-8ED2-39041BC64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D7EB95B4-15E4-433D-B36F-21FF341AD9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500A541B-4C75-497C-A489-097ED2996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5789326F-12A4-48B8-B0ED-A6A2AE0C27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2">
              <a:extLst>
                <a:ext uri="{FF2B5EF4-FFF2-40B4-BE49-F238E27FC236}">
                  <a16:creationId xmlns:a16="http://schemas.microsoft.com/office/drawing/2014/main" id="{25FA672E-2B65-477F-AA75-6261CE652F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Rectangle 33">
              <a:extLst>
                <a:ext uri="{FF2B5EF4-FFF2-40B4-BE49-F238E27FC236}">
                  <a16:creationId xmlns:a16="http://schemas.microsoft.com/office/drawing/2014/main" id="{BB09AF8D-E68B-499C-B9F5-2F365813D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0" name="Freeform 34">
              <a:extLst>
                <a:ext uri="{FF2B5EF4-FFF2-40B4-BE49-F238E27FC236}">
                  <a16:creationId xmlns:a16="http://schemas.microsoft.com/office/drawing/2014/main" id="{7991AEAD-B5F3-47BA-9F1B-86C16A84A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5">
              <a:extLst>
                <a:ext uri="{FF2B5EF4-FFF2-40B4-BE49-F238E27FC236}">
                  <a16:creationId xmlns:a16="http://schemas.microsoft.com/office/drawing/2014/main" id="{19A85F58-4C3A-4388-B55C-2329EEAECF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6">
              <a:extLst>
                <a:ext uri="{FF2B5EF4-FFF2-40B4-BE49-F238E27FC236}">
                  <a16:creationId xmlns:a16="http://schemas.microsoft.com/office/drawing/2014/main" id="{05652F38-94D9-41B7-A699-7E8F0C78D8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7">
              <a:extLst>
                <a:ext uri="{FF2B5EF4-FFF2-40B4-BE49-F238E27FC236}">
                  <a16:creationId xmlns:a16="http://schemas.microsoft.com/office/drawing/2014/main" id="{3C043852-C250-4518-BB89-C91A34917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8">
              <a:extLst>
                <a:ext uri="{FF2B5EF4-FFF2-40B4-BE49-F238E27FC236}">
                  <a16:creationId xmlns:a16="http://schemas.microsoft.com/office/drawing/2014/main" id="{0CAB9A07-ECF2-416C-8528-F75DACB138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9">
              <a:extLst>
                <a:ext uri="{FF2B5EF4-FFF2-40B4-BE49-F238E27FC236}">
                  <a16:creationId xmlns:a16="http://schemas.microsoft.com/office/drawing/2014/main" id="{904A314C-A829-4AA6-92E2-529BCCF95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40">
              <a:extLst>
                <a:ext uri="{FF2B5EF4-FFF2-40B4-BE49-F238E27FC236}">
                  <a16:creationId xmlns:a16="http://schemas.microsoft.com/office/drawing/2014/main" id="{244EE6BA-4569-43ED-9E2E-1FB66201B7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1">
              <a:extLst>
                <a:ext uri="{FF2B5EF4-FFF2-40B4-BE49-F238E27FC236}">
                  <a16:creationId xmlns:a16="http://schemas.microsoft.com/office/drawing/2014/main" id="{BEB8252E-FB2A-4BB5-BEC6-CA10FF6F7C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2">
              <a:extLst>
                <a:ext uri="{FF2B5EF4-FFF2-40B4-BE49-F238E27FC236}">
                  <a16:creationId xmlns:a16="http://schemas.microsoft.com/office/drawing/2014/main" id="{91414711-C3A4-4E96-854A-DDDEB2F2E3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3">
              <a:extLst>
                <a:ext uri="{FF2B5EF4-FFF2-40B4-BE49-F238E27FC236}">
                  <a16:creationId xmlns:a16="http://schemas.microsoft.com/office/drawing/2014/main" id="{86815BA8-3055-4B42-98C3-4202FD92E0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4">
              <a:extLst>
                <a:ext uri="{FF2B5EF4-FFF2-40B4-BE49-F238E27FC236}">
                  <a16:creationId xmlns:a16="http://schemas.microsoft.com/office/drawing/2014/main" id="{44457813-E991-44AE-9A83-B7488D1F36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Rectangle 45">
              <a:extLst>
                <a:ext uri="{FF2B5EF4-FFF2-40B4-BE49-F238E27FC236}">
                  <a16:creationId xmlns:a16="http://schemas.microsoft.com/office/drawing/2014/main" id="{8CE1CF47-A73F-4560-8835-AE1DC51E5C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2" name="Freeform 46">
              <a:extLst>
                <a:ext uri="{FF2B5EF4-FFF2-40B4-BE49-F238E27FC236}">
                  <a16:creationId xmlns:a16="http://schemas.microsoft.com/office/drawing/2014/main" id="{C2A935E4-AACC-4CB9-995E-D286178873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7">
              <a:extLst>
                <a:ext uri="{FF2B5EF4-FFF2-40B4-BE49-F238E27FC236}">
                  <a16:creationId xmlns:a16="http://schemas.microsoft.com/office/drawing/2014/main" id="{93B5B778-8ACB-4004-932D-BD95997BA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8">
              <a:extLst>
                <a:ext uri="{FF2B5EF4-FFF2-40B4-BE49-F238E27FC236}">
                  <a16:creationId xmlns:a16="http://schemas.microsoft.com/office/drawing/2014/main" id="{1434AF34-0919-40AD-84B1-446D4FF2D6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9">
              <a:extLst>
                <a:ext uri="{FF2B5EF4-FFF2-40B4-BE49-F238E27FC236}">
                  <a16:creationId xmlns:a16="http://schemas.microsoft.com/office/drawing/2014/main" id="{29546CF3-6DDD-4073-AB7F-C6E722257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50">
              <a:extLst>
                <a:ext uri="{FF2B5EF4-FFF2-40B4-BE49-F238E27FC236}">
                  <a16:creationId xmlns:a16="http://schemas.microsoft.com/office/drawing/2014/main" id="{289D46AB-128A-477F-B6C9-F40F115D6C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1">
              <a:extLst>
                <a:ext uri="{FF2B5EF4-FFF2-40B4-BE49-F238E27FC236}">
                  <a16:creationId xmlns:a16="http://schemas.microsoft.com/office/drawing/2014/main" id="{A7DA7E67-3368-44AD-AACD-EB64AE3487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2">
              <a:extLst>
                <a:ext uri="{FF2B5EF4-FFF2-40B4-BE49-F238E27FC236}">
                  <a16:creationId xmlns:a16="http://schemas.microsoft.com/office/drawing/2014/main" id="{78BB1152-AB85-4AD8-BBA1-07CEA1F508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3">
              <a:extLst>
                <a:ext uri="{FF2B5EF4-FFF2-40B4-BE49-F238E27FC236}">
                  <a16:creationId xmlns:a16="http://schemas.microsoft.com/office/drawing/2014/main" id="{A982E7F2-DD68-4093-B9C5-3E42B475A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4">
              <a:extLst>
                <a:ext uri="{FF2B5EF4-FFF2-40B4-BE49-F238E27FC236}">
                  <a16:creationId xmlns:a16="http://schemas.microsoft.com/office/drawing/2014/main" id="{A682E224-4CD6-420B-897A-B23D50B82E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5">
              <a:extLst>
                <a:ext uri="{FF2B5EF4-FFF2-40B4-BE49-F238E27FC236}">
                  <a16:creationId xmlns:a16="http://schemas.microsoft.com/office/drawing/2014/main" id="{31B90F10-06CD-480E-8D35-6E0FFFB894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6">
              <a:extLst>
                <a:ext uri="{FF2B5EF4-FFF2-40B4-BE49-F238E27FC236}">
                  <a16:creationId xmlns:a16="http://schemas.microsoft.com/office/drawing/2014/main" id="{7BC977DB-69B0-4D8D-B77C-E1127EC417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7">
              <a:extLst>
                <a:ext uri="{FF2B5EF4-FFF2-40B4-BE49-F238E27FC236}">
                  <a16:creationId xmlns:a16="http://schemas.microsoft.com/office/drawing/2014/main" id="{24127454-3FCB-41D6-ACFB-81D7E05A79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8">
              <a:extLst>
                <a:ext uri="{FF2B5EF4-FFF2-40B4-BE49-F238E27FC236}">
                  <a16:creationId xmlns:a16="http://schemas.microsoft.com/office/drawing/2014/main" id="{7AA80D42-B8A8-475B-ADBF-99719CE9F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65" name="Rectangle 65">
            <a:extLst>
              <a:ext uri="{FF2B5EF4-FFF2-40B4-BE49-F238E27FC236}">
                <a16:creationId xmlns:a16="http://schemas.microsoft.com/office/drawing/2014/main" id="{D706AE2E-B17B-43A3-84F8-9C0FE9466C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" y="0"/>
            <a:ext cx="12192003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7" name="Group 67">
            <a:extLst>
              <a:ext uri="{FF2B5EF4-FFF2-40B4-BE49-F238E27FC236}">
                <a16:creationId xmlns:a16="http://schemas.microsoft.com/office/drawing/2014/main" id="{CEFFB8CF-3E94-42D7-849C-841E7744B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69" name="Rectangle 5">
              <a:extLst>
                <a:ext uri="{FF2B5EF4-FFF2-40B4-BE49-F238E27FC236}">
                  <a16:creationId xmlns:a16="http://schemas.microsoft.com/office/drawing/2014/main" id="{C274DE9A-4502-4454-911E-B7FE9ED6DE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3" name="Freeform 6">
              <a:extLst>
                <a:ext uri="{FF2B5EF4-FFF2-40B4-BE49-F238E27FC236}">
                  <a16:creationId xmlns:a16="http://schemas.microsoft.com/office/drawing/2014/main" id="{76AFCF59-7BED-416B-ACD9-EA099C9B29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7">
              <a:extLst>
                <a:ext uri="{FF2B5EF4-FFF2-40B4-BE49-F238E27FC236}">
                  <a16:creationId xmlns:a16="http://schemas.microsoft.com/office/drawing/2014/main" id="{8EEECEBC-B149-42E5-8164-EE5456F062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Rectangle 8">
              <a:extLst>
                <a:ext uri="{FF2B5EF4-FFF2-40B4-BE49-F238E27FC236}">
                  <a16:creationId xmlns:a16="http://schemas.microsoft.com/office/drawing/2014/main" id="{03B49256-D2D8-436B-8F29-0C7E53366F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4045E56F-B537-408E-B346-B9B15C39A5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10">
              <a:extLst>
                <a:ext uri="{FF2B5EF4-FFF2-40B4-BE49-F238E27FC236}">
                  <a16:creationId xmlns:a16="http://schemas.microsoft.com/office/drawing/2014/main" id="{904BDB2F-0893-4AD7-A871-C808C9651B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512D8C6F-C154-4928-9891-DDCF50DA63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7E2BBA63-D694-4AD5-976F-4F1CDB204A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394F9847-4F95-42E8-AE7E-8DD8A0E27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48CE4CA3-085D-44AC-996B-9F347B7BC1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15">
              <a:extLst>
                <a:ext uri="{FF2B5EF4-FFF2-40B4-BE49-F238E27FC236}">
                  <a16:creationId xmlns:a16="http://schemas.microsoft.com/office/drawing/2014/main" id="{0D7459AE-7E00-4707-B574-1D3636BB46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16">
              <a:extLst>
                <a:ext uri="{FF2B5EF4-FFF2-40B4-BE49-F238E27FC236}">
                  <a16:creationId xmlns:a16="http://schemas.microsoft.com/office/drawing/2014/main" id="{EF95E020-0C4A-4BD5-84BE-6DF8B8BCAB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7">
              <a:extLst>
                <a:ext uri="{FF2B5EF4-FFF2-40B4-BE49-F238E27FC236}">
                  <a16:creationId xmlns:a16="http://schemas.microsoft.com/office/drawing/2014/main" id="{18CC4862-B9BB-4E63-9630-AA5241E68A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18">
              <a:extLst>
                <a:ext uri="{FF2B5EF4-FFF2-40B4-BE49-F238E27FC236}">
                  <a16:creationId xmlns:a16="http://schemas.microsoft.com/office/drawing/2014/main" id="{156A0508-DDAB-4BFB-824D-CA9D3D833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19">
              <a:extLst>
                <a:ext uri="{FF2B5EF4-FFF2-40B4-BE49-F238E27FC236}">
                  <a16:creationId xmlns:a16="http://schemas.microsoft.com/office/drawing/2014/main" id="{E3B0103B-60DE-4385-B84E-53694FB9A2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20">
              <a:extLst>
                <a:ext uri="{FF2B5EF4-FFF2-40B4-BE49-F238E27FC236}">
                  <a16:creationId xmlns:a16="http://schemas.microsoft.com/office/drawing/2014/main" id="{C8C1C0D4-C36E-4251-A97F-436AFA3797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21">
              <a:extLst>
                <a:ext uri="{FF2B5EF4-FFF2-40B4-BE49-F238E27FC236}">
                  <a16:creationId xmlns:a16="http://schemas.microsoft.com/office/drawing/2014/main" id="{550D7341-7849-4B72-A2D7-68B7161D43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22">
              <a:extLst>
                <a:ext uri="{FF2B5EF4-FFF2-40B4-BE49-F238E27FC236}">
                  <a16:creationId xmlns:a16="http://schemas.microsoft.com/office/drawing/2014/main" id="{C9E742C7-3FF2-4931-B087-46AAA6C33E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23">
              <a:extLst>
                <a:ext uri="{FF2B5EF4-FFF2-40B4-BE49-F238E27FC236}">
                  <a16:creationId xmlns:a16="http://schemas.microsoft.com/office/drawing/2014/main" id="{424AF1DB-9264-4B94-9F0D-EF37F12D47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24">
              <a:extLst>
                <a:ext uri="{FF2B5EF4-FFF2-40B4-BE49-F238E27FC236}">
                  <a16:creationId xmlns:a16="http://schemas.microsoft.com/office/drawing/2014/main" id="{766E43D2-CF93-4468-9B12-FFB234513D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25">
              <a:extLst>
                <a:ext uri="{FF2B5EF4-FFF2-40B4-BE49-F238E27FC236}">
                  <a16:creationId xmlns:a16="http://schemas.microsoft.com/office/drawing/2014/main" id="{AC24EC38-E0E5-4A4E-A64D-359DD4A559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26">
              <a:extLst>
                <a:ext uri="{FF2B5EF4-FFF2-40B4-BE49-F238E27FC236}">
                  <a16:creationId xmlns:a16="http://schemas.microsoft.com/office/drawing/2014/main" id="{338D8FE1-6073-44CF-857C-9273A16075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7">
              <a:extLst>
                <a:ext uri="{FF2B5EF4-FFF2-40B4-BE49-F238E27FC236}">
                  <a16:creationId xmlns:a16="http://schemas.microsoft.com/office/drawing/2014/main" id="{39BAF819-1ABF-4754-B2E6-8C023A3B94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28">
              <a:extLst>
                <a:ext uri="{FF2B5EF4-FFF2-40B4-BE49-F238E27FC236}">
                  <a16:creationId xmlns:a16="http://schemas.microsoft.com/office/drawing/2014/main" id="{2B5FE77A-C8CA-4E0E-BA89-53BA982E6A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29">
              <a:extLst>
                <a:ext uri="{FF2B5EF4-FFF2-40B4-BE49-F238E27FC236}">
                  <a16:creationId xmlns:a16="http://schemas.microsoft.com/office/drawing/2014/main" id="{264169FF-BB01-4F56-812A-738BE4AAC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30">
              <a:extLst>
                <a:ext uri="{FF2B5EF4-FFF2-40B4-BE49-F238E27FC236}">
                  <a16:creationId xmlns:a16="http://schemas.microsoft.com/office/drawing/2014/main" id="{831BA8DD-49DA-443B-AD7A-1680CD287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31">
              <a:extLst>
                <a:ext uri="{FF2B5EF4-FFF2-40B4-BE49-F238E27FC236}">
                  <a16:creationId xmlns:a16="http://schemas.microsoft.com/office/drawing/2014/main" id="{15B5FD47-B408-4DD0-BA9C-76C3F6814F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32">
              <a:extLst>
                <a:ext uri="{FF2B5EF4-FFF2-40B4-BE49-F238E27FC236}">
                  <a16:creationId xmlns:a16="http://schemas.microsoft.com/office/drawing/2014/main" id="{2432FB6B-FBB2-438F-A3BC-0392CA9448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Rectangle 33">
              <a:extLst>
                <a:ext uri="{FF2B5EF4-FFF2-40B4-BE49-F238E27FC236}">
                  <a16:creationId xmlns:a16="http://schemas.microsoft.com/office/drawing/2014/main" id="{A9E1CA69-4810-4E1D-A227-EA4EF0151F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98" name="Freeform 34">
              <a:extLst>
                <a:ext uri="{FF2B5EF4-FFF2-40B4-BE49-F238E27FC236}">
                  <a16:creationId xmlns:a16="http://schemas.microsoft.com/office/drawing/2014/main" id="{978653C5-EFDF-4617-9A6A-E810A9C22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35">
              <a:extLst>
                <a:ext uri="{FF2B5EF4-FFF2-40B4-BE49-F238E27FC236}">
                  <a16:creationId xmlns:a16="http://schemas.microsoft.com/office/drawing/2014/main" id="{F1B9F231-1E6A-4122-81B0-043E2A5F55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36">
              <a:extLst>
                <a:ext uri="{FF2B5EF4-FFF2-40B4-BE49-F238E27FC236}">
                  <a16:creationId xmlns:a16="http://schemas.microsoft.com/office/drawing/2014/main" id="{DF2B6BD0-0057-43BC-8681-9FAC9FC535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37">
              <a:extLst>
                <a:ext uri="{FF2B5EF4-FFF2-40B4-BE49-F238E27FC236}">
                  <a16:creationId xmlns:a16="http://schemas.microsoft.com/office/drawing/2014/main" id="{6D7D7117-2276-4EB9-882B-A44A2DB066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38">
              <a:extLst>
                <a:ext uri="{FF2B5EF4-FFF2-40B4-BE49-F238E27FC236}">
                  <a16:creationId xmlns:a16="http://schemas.microsoft.com/office/drawing/2014/main" id="{98AD68EB-6444-4B28-8F06-C0B6111ACF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39">
              <a:extLst>
                <a:ext uri="{FF2B5EF4-FFF2-40B4-BE49-F238E27FC236}">
                  <a16:creationId xmlns:a16="http://schemas.microsoft.com/office/drawing/2014/main" id="{438FA125-C459-48A2-913F-F5D04E160E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40">
              <a:extLst>
                <a:ext uri="{FF2B5EF4-FFF2-40B4-BE49-F238E27FC236}">
                  <a16:creationId xmlns:a16="http://schemas.microsoft.com/office/drawing/2014/main" id="{18E796D1-6480-436F-947D-550CCE516E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41">
              <a:extLst>
                <a:ext uri="{FF2B5EF4-FFF2-40B4-BE49-F238E27FC236}">
                  <a16:creationId xmlns:a16="http://schemas.microsoft.com/office/drawing/2014/main" id="{4549B300-4F89-4E35-B5E7-53E3C6A54B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42">
              <a:extLst>
                <a:ext uri="{FF2B5EF4-FFF2-40B4-BE49-F238E27FC236}">
                  <a16:creationId xmlns:a16="http://schemas.microsoft.com/office/drawing/2014/main" id="{D8DA6C40-62DD-4FB3-8D06-5A599E3823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43">
              <a:extLst>
                <a:ext uri="{FF2B5EF4-FFF2-40B4-BE49-F238E27FC236}">
                  <a16:creationId xmlns:a16="http://schemas.microsoft.com/office/drawing/2014/main" id="{28EE2B35-9D3D-4925-8DA9-9DF0E40BC4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44">
              <a:extLst>
                <a:ext uri="{FF2B5EF4-FFF2-40B4-BE49-F238E27FC236}">
                  <a16:creationId xmlns:a16="http://schemas.microsoft.com/office/drawing/2014/main" id="{9DB82611-4043-4758-81EC-2239619803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Rectangle 45">
              <a:extLst>
                <a:ext uri="{FF2B5EF4-FFF2-40B4-BE49-F238E27FC236}">
                  <a16:creationId xmlns:a16="http://schemas.microsoft.com/office/drawing/2014/main" id="{A8210AB3-0776-4F74-9227-5E448D1AFA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0" name="Freeform 46">
              <a:extLst>
                <a:ext uri="{FF2B5EF4-FFF2-40B4-BE49-F238E27FC236}">
                  <a16:creationId xmlns:a16="http://schemas.microsoft.com/office/drawing/2014/main" id="{002C10AB-E300-481E-AFA5-410481B163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47">
              <a:extLst>
                <a:ext uri="{FF2B5EF4-FFF2-40B4-BE49-F238E27FC236}">
                  <a16:creationId xmlns:a16="http://schemas.microsoft.com/office/drawing/2014/main" id="{11F47C5E-0453-4EF5-B969-A8263DC6AF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48">
              <a:extLst>
                <a:ext uri="{FF2B5EF4-FFF2-40B4-BE49-F238E27FC236}">
                  <a16:creationId xmlns:a16="http://schemas.microsoft.com/office/drawing/2014/main" id="{D0CFDC87-55E8-40E1-BD98-4E1EA2C095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49">
              <a:extLst>
                <a:ext uri="{FF2B5EF4-FFF2-40B4-BE49-F238E27FC236}">
                  <a16:creationId xmlns:a16="http://schemas.microsoft.com/office/drawing/2014/main" id="{C1151505-8A7F-41D8-AE03-AD172E38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50">
              <a:extLst>
                <a:ext uri="{FF2B5EF4-FFF2-40B4-BE49-F238E27FC236}">
                  <a16:creationId xmlns:a16="http://schemas.microsoft.com/office/drawing/2014/main" id="{918DAD20-1F9F-41A7-B9D0-EE92F9B32D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51">
              <a:extLst>
                <a:ext uri="{FF2B5EF4-FFF2-40B4-BE49-F238E27FC236}">
                  <a16:creationId xmlns:a16="http://schemas.microsoft.com/office/drawing/2014/main" id="{D303B51B-ADCC-43C9-AE4F-0168CFA637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52">
              <a:extLst>
                <a:ext uri="{FF2B5EF4-FFF2-40B4-BE49-F238E27FC236}">
                  <a16:creationId xmlns:a16="http://schemas.microsoft.com/office/drawing/2014/main" id="{5621B409-0B0A-4827-81F9-684C335EE1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53">
              <a:extLst>
                <a:ext uri="{FF2B5EF4-FFF2-40B4-BE49-F238E27FC236}">
                  <a16:creationId xmlns:a16="http://schemas.microsoft.com/office/drawing/2014/main" id="{FCA6910E-A4EC-464B-B285-5F1E40AEFF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54">
              <a:extLst>
                <a:ext uri="{FF2B5EF4-FFF2-40B4-BE49-F238E27FC236}">
                  <a16:creationId xmlns:a16="http://schemas.microsoft.com/office/drawing/2014/main" id="{7D0C75DF-4953-4E72-B34A-2F8BD05235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55">
              <a:extLst>
                <a:ext uri="{FF2B5EF4-FFF2-40B4-BE49-F238E27FC236}">
                  <a16:creationId xmlns:a16="http://schemas.microsoft.com/office/drawing/2014/main" id="{998A65EA-C434-41FF-B792-2BDC115019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56">
              <a:extLst>
                <a:ext uri="{FF2B5EF4-FFF2-40B4-BE49-F238E27FC236}">
                  <a16:creationId xmlns:a16="http://schemas.microsoft.com/office/drawing/2014/main" id="{3A6D2AE4-7ABD-4946-BE69-5FD3C1A1D6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57">
              <a:extLst>
                <a:ext uri="{FF2B5EF4-FFF2-40B4-BE49-F238E27FC236}">
                  <a16:creationId xmlns:a16="http://schemas.microsoft.com/office/drawing/2014/main" id="{833A81DC-8A3A-4141-A713-A2FE1C572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58">
              <a:extLst>
                <a:ext uri="{FF2B5EF4-FFF2-40B4-BE49-F238E27FC236}">
                  <a16:creationId xmlns:a16="http://schemas.microsoft.com/office/drawing/2014/main" id="{47BB7FFD-57DB-41BD-8D42-9FB58174B1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124" name="Picture 2">
            <a:extLst>
              <a:ext uri="{FF2B5EF4-FFF2-40B4-BE49-F238E27FC236}">
                <a16:creationId xmlns:a16="http://schemas.microsoft.com/office/drawing/2014/main" id="{3631D3C9-4C1D-4B3A-A737-E6E7800424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" y="-3747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24BBA202-A592-4EA3-BADB-FC8D52F50D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49839" y="2786541"/>
            <a:ext cx="4524737" cy="127524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Architecture </a:t>
            </a:r>
            <a:br>
              <a:rPr lang="en-US">
                <a:solidFill>
                  <a:schemeClr val="bg1"/>
                </a:solidFill>
              </a:rPr>
            </a:br>
            <a:r>
              <a:rPr lang="en-US">
                <a:solidFill>
                  <a:schemeClr val="bg1"/>
                </a:solidFill>
              </a:rPr>
              <a:t>(Flow des données)</a:t>
            </a:r>
            <a:endParaRPr lang="fr-FR">
              <a:solidFill>
                <a:schemeClr val="bg1"/>
              </a:solidFill>
            </a:endParaRPr>
          </a:p>
        </p:txBody>
      </p:sp>
      <p:sp useBgFill="1">
        <p:nvSpPr>
          <p:cNvPr id="125" name="Round Diagonal Corner Rectangle 6">
            <a:extLst>
              <a:ext uri="{FF2B5EF4-FFF2-40B4-BE49-F238E27FC236}">
                <a16:creationId xmlns:a16="http://schemas.microsoft.com/office/drawing/2014/main" id="{5B986EF0-8540-483D-9DDE-1F168FAAC7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 3" descr="Une image contenant texte, signe, mètre, parking&#10;&#10;Description générée automatiquement">
            <a:extLst>
              <a:ext uri="{FF2B5EF4-FFF2-40B4-BE49-F238E27FC236}">
                <a16:creationId xmlns:a16="http://schemas.microsoft.com/office/drawing/2014/main" id="{3F5F19C7-1F46-4A74-ACFC-5443336B63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8988" y="1224797"/>
            <a:ext cx="6112382" cy="440091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00001F7-4D05-4BC6-AAB1-381F0DAF6B09}"/>
              </a:ext>
            </a:extLst>
          </p:cNvPr>
          <p:cNvSpPr/>
          <p:nvPr/>
        </p:nvSpPr>
        <p:spPr>
          <a:xfrm>
            <a:off x="5886892" y="1583660"/>
            <a:ext cx="1122325" cy="12050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AF10DF-9F10-40A2-AB8C-C35A43BA8938}"/>
              </a:ext>
            </a:extLst>
          </p:cNvPr>
          <p:cNvSpPr txBox="1"/>
          <p:nvPr/>
        </p:nvSpPr>
        <p:spPr>
          <a:xfrm>
            <a:off x="8061842" y="1428307"/>
            <a:ext cx="2743200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4800" cap="all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09971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2">
            <a:extLst>
              <a:ext uri="{FF2B5EF4-FFF2-40B4-BE49-F238E27FC236}">
                <a16:creationId xmlns:a16="http://schemas.microsoft.com/office/drawing/2014/main" id="{678E285C-BE9E-45B7-A3EE-B9792DAE9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9" name="Group 52">
            <a:extLst>
              <a:ext uri="{FF2B5EF4-FFF2-40B4-BE49-F238E27FC236}">
                <a16:creationId xmlns:a16="http://schemas.microsoft.com/office/drawing/2014/main" id="{AB86F577-8905-4B21-8AF3-C1BB34337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54" name="Rectangle 5">
              <a:extLst>
                <a:ext uri="{FF2B5EF4-FFF2-40B4-BE49-F238E27FC236}">
                  <a16:creationId xmlns:a16="http://schemas.microsoft.com/office/drawing/2014/main" id="{D2F1CFF3-A579-4D24-B5F9-1C71BA6FE5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5" name="Freeform 6">
              <a:extLst>
                <a:ext uri="{FF2B5EF4-FFF2-40B4-BE49-F238E27FC236}">
                  <a16:creationId xmlns:a16="http://schemas.microsoft.com/office/drawing/2014/main" id="{57601B50-7EB1-43FA-8360-4297BCD76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7">
              <a:extLst>
                <a:ext uri="{FF2B5EF4-FFF2-40B4-BE49-F238E27FC236}">
                  <a16:creationId xmlns:a16="http://schemas.microsoft.com/office/drawing/2014/main" id="{60BD8B7A-CD01-4638-A2C9-299AC68B9B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Rectangle 8">
              <a:extLst>
                <a:ext uri="{FF2B5EF4-FFF2-40B4-BE49-F238E27FC236}">
                  <a16:creationId xmlns:a16="http://schemas.microsoft.com/office/drawing/2014/main" id="{095B58F9-6C29-48BE-9DA6-3855080521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8" name="Freeform 9">
              <a:extLst>
                <a:ext uri="{FF2B5EF4-FFF2-40B4-BE49-F238E27FC236}">
                  <a16:creationId xmlns:a16="http://schemas.microsoft.com/office/drawing/2014/main" id="{0C84674F-2E8A-4B70-B801-00722CDD58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10">
              <a:extLst>
                <a:ext uri="{FF2B5EF4-FFF2-40B4-BE49-F238E27FC236}">
                  <a16:creationId xmlns:a16="http://schemas.microsoft.com/office/drawing/2014/main" id="{34F320BB-D6A9-45FE-8556-498B763B1E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11">
              <a:extLst>
                <a:ext uri="{FF2B5EF4-FFF2-40B4-BE49-F238E27FC236}">
                  <a16:creationId xmlns:a16="http://schemas.microsoft.com/office/drawing/2014/main" id="{5493D54A-532A-46ED-AF63-A0A54818EF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12">
              <a:extLst>
                <a:ext uri="{FF2B5EF4-FFF2-40B4-BE49-F238E27FC236}">
                  <a16:creationId xmlns:a16="http://schemas.microsoft.com/office/drawing/2014/main" id="{EAF2EDFA-9C0B-44E2-B4BB-312B58BCA8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13">
              <a:extLst>
                <a:ext uri="{FF2B5EF4-FFF2-40B4-BE49-F238E27FC236}">
                  <a16:creationId xmlns:a16="http://schemas.microsoft.com/office/drawing/2014/main" id="{A3641113-CE35-42A4-B605-41BC06BF4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14">
              <a:extLst>
                <a:ext uri="{FF2B5EF4-FFF2-40B4-BE49-F238E27FC236}">
                  <a16:creationId xmlns:a16="http://schemas.microsoft.com/office/drawing/2014/main" id="{DA2E5B2C-BAC4-4440-9B7E-F38783197A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15">
              <a:extLst>
                <a:ext uri="{FF2B5EF4-FFF2-40B4-BE49-F238E27FC236}">
                  <a16:creationId xmlns:a16="http://schemas.microsoft.com/office/drawing/2014/main" id="{D8A506DF-2E53-42C9-94BE-B98E32E057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16">
              <a:extLst>
                <a:ext uri="{FF2B5EF4-FFF2-40B4-BE49-F238E27FC236}">
                  <a16:creationId xmlns:a16="http://schemas.microsoft.com/office/drawing/2014/main" id="{12934FF8-5F70-40BF-BBB6-5EB941FB9B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17">
              <a:extLst>
                <a:ext uri="{FF2B5EF4-FFF2-40B4-BE49-F238E27FC236}">
                  <a16:creationId xmlns:a16="http://schemas.microsoft.com/office/drawing/2014/main" id="{8EB3FB08-D01D-4E24-BE40-C16269DF62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18">
              <a:extLst>
                <a:ext uri="{FF2B5EF4-FFF2-40B4-BE49-F238E27FC236}">
                  <a16:creationId xmlns:a16="http://schemas.microsoft.com/office/drawing/2014/main" id="{D24E50D7-2753-4169-AD51-C106DA1B7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19">
              <a:extLst>
                <a:ext uri="{FF2B5EF4-FFF2-40B4-BE49-F238E27FC236}">
                  <a16:creationId xmlns:a16="http://schemas.microsoft.com/office/drawing/2014/main" id="{DF94B7E0-D9B6-4096-94D0-18D3AC0EF6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20">
              <a:extLst>
                <a:ext uri="{FF2B5EF4-FFF2-40B4-BE49-F238E27FC236}">
                  <a16:creationId xmlns:a16="http://schemas.microsoft.com/office/drawing/2014/main" id="{EBC05ADE-BBA2-4387-B005-3196E2E198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21">
              <a:extLst>
                <a:ext uri="{FF2B5EF4-FFF2-40B4-BE49-F238E27FC236}">
                  <a16:creationId xmlns:a16="http://schemas.microsoft.com/office/drawing/2014/main" id="{BBED1CEE-14D2-442F-AB08-401ABE3EF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22">
              <a:extLst>
                <a:ext uri="{FF2B5EF4-FFF2-40B4-BE49-F238E27FC236}">
                  <a16:creationId xmlns:a16="http://schemas.microsoft.com/office/drawing/2014/main" id="{4F6574C0-78E8-49EA-84BC-EE9D55707F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23">
              <a:extLst>
                <a:ext uri="{FF2B5EF4-FFF2-40B4-BE49-F238E27FC236}">
                  <a16:creationId xmlns:a16="http://schemas.microsoft.com/office/drawing/2014/main" id="{65BCDB0B-615E-4CA1-AFD5-6B121CB7CE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24">
              <a:extLst>
                <a:ext uri="{FF2B5EF4-FFF2-40B4-BE49-F238E27FC236}">
                  <a16:creationId xmlns:a16="http://schemas.microsoft.com/office/drawing/2014/main" id="{40627863-B7FC-44D1-9E53-E728FFF675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25">
              <a:extLst>
                <a:ext uri="{FF2B5EF4-FFF2-40B4-BE49-F238E27FC236}">
                  <a16:creationId xmlns:a16="http://schemas.microsoft.com/office/drawing/2014/main" id="{52FD6F8C-3AF1-487E-91F4-6E55146F1F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26">
              <a:extLst>
                <a:ext uri="{FF2B5EF4-FFF2-40B4-BE49-F238E27FC236}">
                  <a16:creationId xmlns:a16="http://schemas.microsoft.com/office/drawing/2014/main" id="{50323CF3-93CB-4E03-95C0-B180BB87A8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27">
              <a:extLst>
                <a:ext uri="{FF2B5EF4-FFF2-40B4-BE49-F238E27FC236}">
                  <a16:creationId xmlns:a16="http://schemas.microsoft.com/office/drawing/2014/main" id="{EB47D82F-CF1B-47E6-9FA2-F3A9C5F945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28">
              <a:extLst>
                <a:ext uri="{FF2B5EF4-FFF2-40B4-BE49-F238E27FC236}">
                  <a16:creationId xmlns:a16="http://schemas.microsoft.com/office/drawing/2014/main" id="{0606708F-F2D4-4678-8ED2-39041BC64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29">
              <a:extLst>
                <a:ext uri="{FF2B5EF4-FFF2-40B4-BE49-F238E27FC236}">
                  <a16:creationId xmlns:a16="http://schemas.microsoft.com/office/drawing/2014/main" id="{D7EB95B4-15E4-433D-B36F-21FF341AD9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30">
              <a:extLst>
                <a:ext uri="{FF2B5EF4-FFF2-40B4-BE49-F238E27FC236}">
                  <a16:creationId xmlns:a16="http://schemas.microsoft.com/office/drawing/2014/main" id="{500A541B-4C75-497C-A489-097ED2996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31">
              <a:extLst>
                <a:ext uri="{FF2B5EF4-FFF2-40B4-BE49-F238E27FC236}">
                  <a16:creationId xmlns:a16="http://schemas.microsoft.com/office/drawing/2014/main" id="{5789326F-12A4-48B8-B0ED-A6A2AE0C27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32">
              <a:extLst>
                <a:ext uri="{FF2B5EF4-FFF2-40B4-BE49-F238E27FC236}">
                  <a16:creationId xmlns:a16="http://schemas.microsoft.com/office/drawing/2014/main" id="{25FA672E-2B65-477F-AA75-6261CE652F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Rectangle 33">
              <a:extLst>
                <a:ext uri="{FF2B5EF4-FFF2-40B4-BE49-F238E27FC236}">
                  <a16:creationId xmlns:a16="http://schemas.microsoft.com/office/drawing/2014/main" id="{BB09AF8D-E68B-499C-B9F5-2F365813D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83" name="Freeform 34">
              <a:extLst>
                <a:ext uri="{FF2B5EF4-FFF2-40B4-BE49-F238E27FC236}">
                  <a16:creationId xmlns:a16="http://schemas.microsoft.com/office/drawing/2014/main" id="{7991AEAD-B5F3-47BA-9F1B-86C16A84A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35">
              <a:extLst>
                <a:ext uri="{FF2B5EF4-FFF2-40B4-BE49-F238E27FC236}">
                  <a16:creationId xmlns:a16="http://schemas.microsoft.com/office/drawing/2014/main" id="{19A85F58-4C3A-4388-B55C-2329EEAECF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36">
              <a:extLst>
                <a:ext uri="{FF2B5EF4-FFF2-40B4-BE49-F238E27FC236}">
                  <a16:creationId xmlns:a16="http://schemas.microsoft.com/office/drawing/2014/main" id="{05652F38-94D9-41B7-A699-7E8F0C78D8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37">
              <a:extLst>
                <a:ext uri="{FF2B5EF4-FFF2-40B4-BE49-F238E27FC236}">
                  <a16:creationId xmlns:a16="http://schemas.microsoft.com/office/drawing/2014/main" id="{3C043852-C250-4518-BB89-C91A34917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38">
              <a:extLst>
                <a:ext uri="{FF2B5EF4-FFF2-40B4-BE49-F238E27FC236}">
                  <a16:creationId xmlns:a16="http://schemas.microsoft.com/office/drawing/2014/main" id="{0CAB9A07-ECF2-416C-8528-F75DACB138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39">
              <a:extLst>
                <a:ext uri="{FF2B5EF4-FFF2-40B4-BE49-F238E27FC236}">
                  <a16:creationId xmlns:a16="http://schemas.microsoft.com/office/drawing/2014/main" id="{904A314C-A829-4AA6-92E2-529BCCF95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40">
              <a:extLst>
                <a:ext uri="{FF2B5EF4-FFF2-40B4-BE49-F238E27FC236}">
                  <a16:creationId xmlns:a16="http://schemas.microsoft.com/office/drawing/2014/main" id="{244EE6BA-4569-43ED-9E2E-1FB66201B7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41">
              <a:extLst>
                <a:ext uri="{FF2B5EF4-FFF2-40B4-BE49-F238E27FC236}">
                  <a16:creationId xmlns:a16="http://schemas.microsoft.com/office/drawing/2014/main" id="{BEB8252E-FB2A-4BB5-BEC6-CA10FF6F7C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42">
              <a:extLst>
                <a:ext uri="{FF2B5EF4-FFF2-40B4-BE49-F238E27FC236}">
                  <a16:creationId xmlns:a16="http://schemas.microsoft.com/office/drawing/2014/main" id="{91414711-C3A4-4E96-854A-DDDEB2F2E3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43">
              <a:extLst>
                <a:ext uri="{FF2B5EF4-FFF2-40B4-BE49-F238E27FC236}">
                  <a16:creationId xmlns:a16="http://schemas.microsoft.com/office/drawing/2014/main" id="{86815BA8-3055-4B42-98C3-4202FD92E0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44">
              <a:extLst>
                <a:ext uri="{FF2B5EF4-FFF2-40B4-BE49-F238E27FC236}">
                  <a16:creationId xmlns:a16="http://schemas.microsoft.com/office/drawing/2014/main" id="{44457813-E991-44AE-9A83-B7488D1F36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Rectangle 45">
              <a:extLst>
                <a:ext uri="{FF2B5EF4-FFF2-40B4-BE49-F238E27FC236}">
                  <a16:creationId xmlns:a16="http://schemas.microsoft.com/office/drawing/2014/main" id="{8CE1CF47-A73F-4560-8835-AE1DC51E5C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95" name="Freeform 46">
              <a:extLst>
                <a:ext uri="{FF2B5EF4-FFF2-40B4-BE49-F238E27FC236}">
                  <a16:creationId xmlns:a16="http://schemas.microsoft.com/office/drawing/2014/main" id="{C2A935E4-AACC-4CB9-995E-D286178873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47">
              <a:extLst>
                <a:ext uri="{FF2B5EF4-FFF2-40B4-BE49-F238E27FC236}">
                  <a16:creationId xmlns:a16="http://schemas.microsoft.com/office/drawing/2014/main" id="{93B5B778-8ACB-4004-932D-BD95997BA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48">
              <a:extLst>
                <a:ext uri="{FF2B5EF4-FFF2-40B4-BE49-F238E27FC236}">
                  <a16:creationId xmlns:a16="http://schemas.microsoft.com/office/drawing/2014/main" id="{1434AF34-0919-40AD-84B1-446D4FF2D6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49">
              <a:extLst>
                <a:ext uri="{FF2B5EF4-FFF2-40B4-BE49-F238E27FC236}">
                  <a16:creationId xmlns:a16="http://schemas.microsoft.com/office/drawing/2014/main" id="{29546CF3-6DDD-4073-AB7F-C6E722257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50">
              <a:extLst>
                <a:ext uri="{FF2B5EF4-FFF2-40B4-BE49-F238E27FC236}">
                  <a16:creationId xmlns:a16="http://schemas.microsoft.com/office/drawing/2014/main" id="{289D46AB-128A-477F-B6C9-F40F115D6C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51">
              <a:extLst>
                <a:ext uri="{FF2B5EF4-FFF2-40B4-BE49-F238E27FC236}">
                  <a16:creationId xmlns:a16="http://schemas.microsoft.com/office/drawing/2014/main" id="{A7DA7E67-3368-44AD-AACD-EB64AE3487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52">
              <a:extLst>
                <a:ext uri="{FF2B5EF4-FFF2-40B4-BE49-F238E27FC236}">
                  <a16:creationId xmlns:a16="http://schemas.microsoft.com/office/drawing/2014/main" id="{78BB1152-AB85-4AD8-BBA1-07CEA1F508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53">
              <a:extLst>
                <a:ext uri="{FF2B5EF4-FFF2-40B4-BE49-F238E27FC236}">
                  <a16:creationId xmlns:a16="http://schemas.microsoft.com/office/drawing/2014/main" id="{A982E7F2-DD68-4093-B9C5-3E42B475A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54">
              <a:extLst>
                <a:ext uri="{FF2B5EF4-FFF2-40B4-BE49-F238E27FC236}">
                  <a16:creationId xmlns:a16="http://schemas.microsoft.com/office/drawing/2014/main" id="{A682E224-4CD6-420B-897A-B23D50B82E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55">
              <a:extLst>
                <a:ext uri="{FF2B5EF4-FFF2-40B4-BE49-F238E27FC236}">
                  <a16:creationId xmlns:a16="http://schemas.microsoft.com/office/drawing/2014/main" id="{31B90F10-06CD-480E-8D35-6E0FFFB894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56">
              <a:extLst>
                <a:ext uri="{FF2B5EF4-FFF2-40B4-BE49-F238E27FC236}">
                  <a16:creationId xmlns:a16="http://schemas.microsoft.com/office/drawing/2014/main" id="{7BC977DB-69B0-4D8D-B77C-E1127EC417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57">
              <a:extLst>
                <a:ext uri="{FF2B5EF4-FFF2-40B4-BE49-F238E27FC236}">
                  <a16:creationId xmlns:a16="http://schemas.microsoft.com/office/drawing/2014/main" id="{24127454-3FCB-41D6-ACFB-81D7E05A79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58">
              <a:extLst>
                <a:ext uri="{FF2B5EF4-FFF2-40B4-BE49-F238E27FC236}">
                  <a16:creationId xmlns:a16="http://schemas.microsoft.com/office/drawing/2014/main" id="{7AA80D42-B8A8-475B-ADBF-99719CE9F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50" name="Rectangle 108">
            <a:extLst>
              <a:ext uri="{FF2B5EF4-FFF2-40B4-BE49-F238E27FC236}">
                <a16:creationId xmlns:a16="http://schemas.microsoft.com/office/drawing/2014/main" id="{CD614432-46FD-4B63-8194-64F233F941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57D43E06-E0E9-45FB-9DD8-4513BF040A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12" name="Rectangle 5">
              <a:extLst>
                <a:ext uri="{FF2B5EF4-FFF2-40B4-BE49-F238E27FC236}">
                  <a16:creationId xmlns:a16="http://schemas.microsoft.com/office/drawing/2014/main" id="{BC31D834-B127-4A66-A0A9-2956DB0766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3" name="Freeform 6">
              <a:extLst>
                <a:ext uri="{FF2B5EF4-FFF2-40B4-BE49-F238E27FC236}">
                  <a16:creationId xmlns:a16="http://schemas.microsoft.com/office/drawing/2014/main" id="{AEB45F0E-3639-41ED-99CC-CCA38D61D6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7">
              <a:extLst>
                <a:ext uri="{FF2B5EF4-FFF2-40B4-BE49-F238E27FC236}">
                  <a16:creationId xmlns:a16="http://schemas.microsoft.com/office/drawing/2014/main" id="{5302B214-0D24-40CA-BFB4-CF38694B0D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Rectangle 8">
              <a:extLst>
                <a:ext uri="{FF2B5EF4-FFF2-40B4-BE49-F238E27FC236}">
                  <a16:creationId xmlns:a16="http://schemas.microsoft.com/office/drawing/2014/main" id="{BB18DCBD-D74A-40C8-B325-B49FC52BA2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6" name="Freeform 9">
              <a:extLst>
                <a:ext uri="{FF2B5EF4-FFF2-40B4-BE49-F238E27FC236}">
                  <a16:creationId xmlns:a16="http://schemas.microsoft.com/office/drawing/2014/main" id="{02CFFDAE-C576-45A9-8D6F-3FF8F2EAF5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10">
              <a:extLst>
                <a:ext uri="{FF2B5EF4-FFF2-40B4-BE49-F238E27FC236}">
                  <a16:creationId xmlns:a16="http://schemas.microsoft.com/office/drawing/2014/main" id="{382510FF-8736-4655-A749-972F90D8BA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11">
              <a:extLst>
                <a:ext uri="{FF2B5EF4-FFF2-40B4-BE49-F238E27FC236}">
                  <a16:creationId xmlns:a16="http://schemas.microsoft.com/office/drawing/2014/main" id="{302B8B45-64D1-4E5D-BBCC-AB578EC646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12">
              <a:extLst>
                <a:ext uri="{FF2B5EF4-FFF2-40B4-BE49-F238E27FC236}">
                  <a16:creationId xmlns:a16="http://schemas.microsoft.com/office/drawing/2014/main" id="{C63FCB23-1A4C-4B0E-991C-1E1AD0475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13">
              <a:extLst>
                <a:ext uri="{FF2B5EF4-FFF2-40B4-BE49-F238E27FC236}">
                  <a16:creationId xmlns:a16="http://schemas.microsoft.com/office/drawing/2014/main" id="{49B472C6-502A-452F-857D-3007E75197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14">
              <a:extLst>
                <a:ext uri="{FF2B5EF4-FFF2-40B4-BE49-F238E27FC236}">
                  <a16:creationId xmlns:a16="http://schemas.microsoft.com/office/drawing/2014/main" id="{1887487B-9617-48BB-BC6E-2E095DDB7A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15">
              <a:extLst>
                <a:ext uri="{FF2B5EF4-FFF2-40B4-BE49-F238E27FC236}">
                  <a16:creationId xmlns:a16="http://schemas.microsoft.com/office/drawing/2014/main" id="{8CCC40D8-3574-4709-B597-0C9EB8AC97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16">
              <a:extLst>
                <a:ext uri="{FF2B5EF4-FFF2-40B4-BE49-F238E27FC236}">
                  <a16:creationId xmlns:a16="http://schemas.microsoft.com/office/drawing/2014/main" id="{5C2DE696-C0F1-4470-AA20-1B185DFE05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17">
              <a:extLst>
                <a:ext uri="{FF2B5EF4-FFF2-40B4-BE49-F238E27FC236}">
                  <a16:creationId xmlns:a16="http://schemas.microsoft.com/office/drawing/2014/main" id="{3044BF69-E88A-4FE6-A7C7-E6222C391B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5" name="Freeform 18">
              <a:extLst>
                <a:ext uri="{FF2B5EF4-FFF2-40B4-BE49-F238E27FC236}">
                  <a16:creationId xmlns:a16="http://schemas.microsoft.com/office/drawing/2014/main" id="{87F8C68F-552A-4831-87FC-D45485F782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6" name="Freeform 19">
              <a:extLst>
                <a:ext uri="{FF2B5EF4-FFF2-40B4-BE49-F238E27FC236}">
                  <a16:creationId xmlns:a16="http://schemas.microsoft.com/office/drawing/2014/main" id="{439F4E03-58CC-4C01-B28D-4B4B5A6CF5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7" name="Freeform 20">
              <a:extLst>
                <a:ext uri="{FF2B5EF4-FFF2-40B4-BE49-F238E27FC236}">
                  <a16:creationId xmlns:a16="http://schemas.microsoft.com/office/drawing/2014/main" id="{638B9EF8-62E2-409B-A243-493F3008A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8" name="Freeform 21">
              <a:extLst>
                <a:ext uri="{FF2B5EF4-FFF2-40B4-BE49-F238E27FC236}">
                  <a16:creationId xmlns:a16="http://schemas.microsoft.com/office/drawing/2014/main" id="{BF251EFD-0032-41FD-A617-D4F06953E0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9" name="Freeform 22">
              <a:extLst>
                <a:ext uri="{FF2B5EF4-FFF2-40B4-BE49-F238E27FC236}">
                  <a16:creationId xmlns:a16="http://schemas.microsoft.com/office/drawing/2014/main" id="{3DF212F4-57CD-4E08-BC1F-CA81C516C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0" name="Freeform 23">
              <a:extLst>
                <a:ext uri="{FF2B5EF4-FFF2-40B4-BE49-F238E27FC236}">
                  <a16:creationId xmlns:a16="http://schemas.microsoft.com/office/drawing/2014/main" id="{6C8506A9-98D5-4346-BA53-7BE67D7D03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1" name="Freeform 24">
              <a:extLst>
                <a:ext uri="{FF2B5EF4-FFF2-40B4-BE49-F238E27FC236}">
                  <a16:creationId xmlns:a16="http://schemas.microsoft.com/office/drawing/2014/main" id="{7D36D3DC-4B56-4591-B3CB-20F2A8E085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2" name="Freeform 25">
              <a:extLst>
                <a:ext uri="{FF2B5EF4-FFF2-40B4-BE49-F238E27FC236}">
                  <a16:creationId xmlns:a16="http://schemas.microsoft.com/office/drawing/2014/main" id="{19C17C52-3CF4-4CB1-93B0-D71E838B5C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3" name="Freeform 26">
              <a:extLst>
                <a:ext uri="{FF2B5EF4-FFF2-40B4-BE49-F238E27FC236}">
                  <a16:creationId xmlns:a16="http://schemas.microsoft.com/office/drawing/2014/main" id="{F723AE18-264F-4AA7-88D7-83570E3268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4" name="Freeform 27">
              <a:extLst>
                <a:ext uri="{FF2B5EF4-FFF2-40B4-BE49-F238E27FC236}">
                  <a16:creationId xmlns:a16="http://schemas.microsoft.com/office/drawing/2014/main" id="{4CCF1D1F-3F13-4891-8139-ADA1CD8DD8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5" name="Freeform 28">
              <a:extLst>
                <a:ext uri="{FF2B5EF4-FFF2-40B4-BE49-F238E27FC236}">
                  <a16:creationId xmlns:a16="http://schemas.microsoft.com/office/drawing/2014/main" id="{78BFA10C-74DF-41B4-8E08-50CC82B7A8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6" name="Freeform 29">
              <a:extLst>
                <a:ext uri="{FF2B5EF4-FFF2-40B4-BE49-F238E27FC236}">
                  <a16:creationId xmlns:a16="http://schemas.microsoft.com/office/drawing/2014/main" id="{DFCDD40B-D4BD-4091-9EE8-869FF64F0C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7" name="Freeform 30">
              <a:extLst>
                <a:ext uri="{FF2B5EF4-FFF2-40B4-BE49-F238E27FC236}">
                  <a16:creationId xmlns:a16="http://schemas.microsoft.com/office/drawing/2014/main" id="{C795EC66-071B-4C40-934A-C3AB55649B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8" name="Freeform 31">
              <a:extLst>
                <a:ext uri="{FF2B5EF4-FFF2-40B4-BE49-F238E27FC236}">
                  <a16:creationId xmlns:a16="http://schemas.microsoft.com/office/drawing/2014/main" id="{4DFDE558-A234-4BD5-A26C-99870882F6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9" name="Freeform 32">
              <a:extLst>
                <a:ext uri="{FF2B5EF4-FFF2-40B4-BE49-F238E27FC236}">
                  <a16:creationId xmlns:a16="http://schemas.microsoft.com/office/drawing/2014/main" id="{0A007A33-7683-48EB-9714-ADEDDC1DB3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0" name="Rectangle 33">
              <a:extLst>
                <a:ext uri="{FF2B5EF4-FFF2-40B4-BE49-F238E27FC236}">
                  <a16:creationId xmlns:a16="http://schemas.microsoft.com/office/drawing/2014/main" id="{EC290698-D471-4505-B43E-87EEFB3619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1" name="Freeform 34">
              <a:extLst>
                <a:ext uri="{FF2B5EF4-FFF2-40B4-BE49-F238E27FC236}">
                  <a16:creationId xmlns:a16="http://schemas.microsoft.com/office/drawing/2014/main" id="{8B75059B-DDB3-4BDF-9AE6-D9A4A5ED43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2" name="Freeform 35">
              <a:extLst>
                <a:ext uri="{FF2B5EF4-FFF2-40B4-BE49-F238E27FC236}">
                  <a16:creationId xmlns:a16="http://schemas.microsoft.com/office/drawing/2014/main" id="{81B849DB-E967-4042-B061-AD30AB053F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3" name="Freeform 36">
              <a:extLst>
                <a:ext uri="{FF2B5EF4-FFF2-40B4-BE49-F238E27FC236}">
                  <a16:creationId xmlns:a16="http://schemas.microsoft.com/office/drawing/2014/main" id="{E8E1D58B-C2EE-4DAC-BC7D-ABC55F5C3A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4" name="Freeform 37">
              <a:extLst>
                <a:ext uri="{FF2B5EF4-FFF2-40B4-BE49-F238E27FC236}">
                  <a16:creationId xmlns:a16="http://schemas.microsoft.com/office/drawing/2014/main" id="{7D867EE2-CC64-459F-B1FD-5770B0C858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5" name="Freeform 38">
              <a:extLst>
                <a:ext uri="{FF2B5EF4-FFF2-40B4-BE49-F238E27FC236}">
                  <a16:creationId xmlns:a16="http://schemas.microsoft.com/office/drawing/2014/main" id="{96DBF1BF-0F1A-4646-B493-2C210BF919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6" name="Freeform 39">
              <a:extLst>
                <a:ext uri="{FF2B5EF4-FFF2-40B4-BE49-F238E27FC236}">
                  <a16:creationId xmlns:a16="http://schemas.microsoft.com/office/drawing/2014/main" id="{C14EBC57-DC59-4BAB-BFEF-5E2A172024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7" name="Freeform 40">
              <a:extLst>
                <a:ext uri="{FF2B5EF4-FFF2-40B4-BE49-F238E27FC236}">
                  <a16:creationId xmlns:a16="http://schemas.microsoft.com/office/drawing/2014/main" id="{05A2794A-7B60-4B1F-B43C-C08F51C667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8" name="Freeform 41">
              <a:extLst>
                <a:ext uri="{FF2B5EF4-FFF2-40B4-BE49-F238E27FC236}">
                  <a16:creationId xmlns:a16="http://schemas.microsoft.com/office/drawing/2014/main" id="{3394CF13-32C3-4BE9-AA6D-DF8F82534C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9" name="Freeform 42">
              <a:extLst>
                <a:ext uri="{FF2B5EF4-FFF2-40B4-BE49-F238E27FC236}">
                  <a16:creationId xmlns:a16="http://schemas.microsoft.com/office/drawing/2014/main" id="{2E4C0BA3-1B29-4D8C-9E6E-CDAFF7C957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0" name="Freeform 43">
              <a:extLst>
                <a:ext uri="{FF2B5EF4-FFF2-40B4-BE49-F238E27FC236}">
                  <a16:creationId xmlns:a16="http://schemas.microsoft.com/office/drawing/2014/main" id="{A8623A34-11DB-4490-AF5D-26513AD500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1" name="Freeform 44">
              <a:extLst>
                <a:ext uri="{FF2B5EF4-FFF2-40B4-BE49-F238E27FC236}">
                  <a16:creationId xmlns:a16="http://schemas.microsoft.com/office/drawing/2014/main" id="{AA01C5BF-55D0-406B-9447-9E6323AB46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2" name="Rectangle 45">
              <a:extLst>
                <a:ext uri="{FF2B5EF4-FFF2-40B4-BE49-F238E27FC236}">
                  <a16:creationId xmlns:a16="http://schemas.microsoft.com/office/drawing/2014/main" id="{592233FB-D11D-40BB-B825-D67497779C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53" name="Freeform 46">
              <a:extLst>
                <a:ext uri="{FF2B5EF4-FFF2-40B4-BE49-F238E27FC236}">
                  <a16:creationId xmlns:a16="http://schemas.microsoft.com/office/drawing/2014/main" id="{3FD97EB1-F159-4021-B498-18ED5AD95D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4" name="Freeform 47">
              <a:extLst>
                <a:ext uri="{FF2B5EF4-FFF2-40B4-BE49-F238E27FC236}">
                  <a16:creationId xmlns:a16="http://schemas.microsoft.com/office/drawing/2014/main" id="{663683DC-3029-493D-AC2E-B6475D4CAA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5" name="Freeform 48">
              <a:extLst>
                <a:ext uri="{FF2B5EF4-FFF2-40B4-BE49-F238E27FC236}">
                  <a16:creationId xmlns:a16="http://schemas.microsoft.com/office/drawing/2014/main" id="{B8D533F2-4DD0-47E4-B6F4-FE1DC5257F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6" name="Freeform 49">
              <a:extLst>
                <a:ext uri="{FF2B5EF4-FFF2-40B4-BE49-F238E27FC236}">
                  <a16:creationId xmlns:a16="http://schemas.microsoft.com/office/drawing/2014/main" id="{ECD96B65-7D14-4D80-A430-882ADD9B38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7" name="Freeform 50">
              <a:extLst>
                <a:ext uri="{FF2B5EF4-FFF2-40B4-BE49-F238E27FC236}">
                  <a16:creationId xmlns:a16="http://schemas.microsoft.com/office/drawing/2014/main" id="{7CF501C3-E940-4890-B417-54DB8EB62C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8" name="Freeform 51">
              <a:extLst>
                <a:ext uri="{FF2B5EF4-FFF2-40B4-BE49-F238E27FC236}">
                  <a16:creationId xmlns:a16="http://schemas.microsoft.com/office/drawing/2014/main" id="{DDDA19B3-D841-4B23-A0DA-8CDD36BFF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9" name="Freeform 52">
              <a:extLst>
                <a:ext uri="{FF2B5EF4-FFF2-40B4-BE49-F238E27FC236}">
                  <a16:creationId xmlns:a16="http://schemas.microsoft.com/office/drawing/2014/main" id="{1AE5B2C0-5A75-4732-9DC8-EC0562E338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0" name="Freeform 53">
              <a:extLst>
                <a:ext uri="{FF2B5EF4-FFF2-40B4-BE49-F238E27FC236}">
                  <a16:creationId xmlns:a16="http://schemas.microsoft.com/office/drawing/2014/main" id="{BBDD5730-79D7-4521-BC7B-26C613C92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1" name="Freeform 54">
              <a:extLst>
                <a:ext uri="{FF2B5EF4-FFF2-40B4-BE49-F238E27FC236}">
                  <a16:creationId xmlns:a16="http://schemas.microsoft.com/office/drawing/2014/main" id="{9A5C68A3-07A7-49FF-B29A-04E350105B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2" name="Freeform 55">
              <a:extLst>
                <a:ext uri="{FF2B5EF4-FFF2-40B4-BE49-F238E27FC236}">
                  <a16:creationId xmlns:a16="http://schemas.microsoft.com/office/drawing/2014/main" id="{E615EBAF-955F-4294-99EB-922C7A4000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3" name="Freeform 56">
              <a:extLst>
                <a:ext uri="{FF2B5EF4-FFF2-40B4-BE49-F238E27FC236}">
                  <a16:creationId xmlns:a16="http://schemas.microsoft.com/office/drawing/2014/main" id="{B1592F83-EF32-4C0A-993A-2B6AC8186E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4" name="Freeform 57">
              <a:extLst>
                <a:ext uri="{FF2B5EF4-FFF2-40B4-BE49-F238E27FC236}">
                  <a16:creationId xmlns:a16="http://schemas.microsoft.com/office/drawing/2014/main" id="{F1C4D2B1-55D6-4040-AE4D-F7C5D326FC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5" name="Freeform 58">
              <a:extLst>
                <a:ext uri="{FF2B5EF4-FFF2-40B4-BE49-F238E27FC236}">
                  <a16:creationId xmlns:a16="http://schemas.microsoft.com/office/drawing/2014/main" id="{DC7DBDFF-6BF3-41F0-A002-44B913CDC9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167" name="Picture 2">
            <a:extLst>
              <a:ext uri="{FF2B5EF4-FFF2-40B4-BE49-F238E27FC236}">
                <a16:creationId xmlns:a16="http://schemas.microsoft.com/office/drawing/2014/main" id="{0B0BC616-AF73-491B-AACB-A8C3A548B6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" y="-3747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F7990F60-56E6-4185-9121-A981A70E9B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0635" y="1113282"/>
            <a:ext cx="4966332" cy="23966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>
                <a:solidFill>
                  <a:srgbClr val="FFFFFF"/>
                </a:solidFill>
              </a:rPr>
              <a:t>Architecture (entrainement du modèle)</a:t>
            </a:r>
          </a:p>
        </p:txBody>
      </p:sp>
      <p:sp useBgFill="1">
        <p:nvSpPr>
          <p:cNvPr id="169" name="Round Diagonal Corner Rectangle 6">
            <a:extLst>
              <a:ext uri="{FF2B5EF4-FFF2-40B4-BE49-F238E27FC236}">
                <a16:creationId xmlns:a16="http://schemas.microsoft.com/office/drawing/2014/main" id="{7C914900-562F-42A1-9E63-CD117E0CA0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50" y="808057"/>
            <a:ext cx="5286376" cy="5234394"/>
          </a:xfrm>
          <a:prstGeom prst="round2DiagRect">
            <a:avLst>
              <a:gd name="adj1" fmla="val 741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4" descr="Diagram&#10;&#10;Description automatically generated">
            <a:extLst>
              <a:ext uri="{FF2B5EF4-FFF2-40B4-BE49-F238E27FC236}">
                <a16:creationId xmlns:a16="http://schemas.microsoft.com/office/drawing/2014/main" id="{B5914C09-C775-43D5-9E57-6192379CB7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4347" y="1209258"/>
            <a:ext cx="4635583" cy="4431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2330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8000"/>
                <a:hueMod val="94000"/>
                <a:satMod val="148000"/>
                <a:lumMod val="150000"/>
              </a:schemeClr>
            </a:gs>
            <a:gs pos="100000">
              <a:schemeClr val="bg2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978A47D-4F17-40FE-AB70-7AF78A9575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400" y="-14287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5BE3A7E-6A3F-401E-A025-BBB8FDB8DD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solidFill>
            <a:schemeClr val="tx1">
              <a:alpha val="60000"/>
            </a:schemeClr>
          </a:solidFill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41EE9036-817C-476C-BD59-B5184F9A3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F098087A-B4E4-4300-A841-44988BD88E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F5BD5F4B-A39C-4DF9-84E4-A4D33F30E6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D7FA9858-BFA0-4D5B-AF72-B1B65EB069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A508A5F3-AFE0-4750-A9C2-B51A514FFC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92B4AAEB-ABF4-42A7-BE52-0B442190D1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3767C370-4A42-4376-8CAE-606C4BC8F4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36205F53-9C95-4954-B97C-1625BB8A35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DC80B58E-3469-43E9-96FC-D747B69830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E17A4ED2-DDD7-4B4D-A39C-9B0121C886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A2C14A85-E7A9-4E1D-809F-20F5CFA788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Line 16">
              <a:extLst>
                <a:ext uri="{FF2B5EF4-FFF2-40B4-BE49-F238E27FC236}">
                  <a16:creationId xmlns:a16="http://schemas.microsoft.com/office/drawing/2014/main" id="{F3D51E32-9399-4B7F-8D91-BF9A068B83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9969F9D2-502D-4C1D-ABA5-02B1BF2A00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4AE555C6-5623-478A-BF35-63E9929A3A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A3D3AED4-A69E-4301-9BB4-436DC5F0C9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C3B8082C-2D81-48D7-8B45-85B7C89296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Rectangle 21">
              <a:extLst>
                <a:ext uri="{FF2B5EF4-FFF2-40B4-BE49-F238E27FC236}">
                  <a16:creationId xmlns:a16="http://schemas.microsoft.com/office/drawing/2014/main" id="{9AD35461-BA86-408B-8A29-244EB2F2FB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F238E495-B6C6-4857-899B-CDD5848312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E20A751E-054C-4EC2-8DA3-0EC923A658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B6E8E701-3D21-4E5C-AB6E-9A74046970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431BDA41-D09D-4984-B888-756F5F81B4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0DC943D2-20E4-4C00-82D2-D405A7C00B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4BC34A74-80A2-4DE1-8ADC-BBD1709035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C6C3CA25-431F-4E26-952D-4AA9C4C725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776D1836-82AE-40EF-9829-C6B8D2CF02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9A8E397E-ADF9-45C1-98F4-3F5A86378B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DE07CFD9-357F-40BC-A792-CE874BFE50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FC2CACA5-466C-440E-89D2-A5F6F705A2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082673"/>
            <a:ext cx="2869416" cy="4708528"/>
          </a:xfrm>
        </p:spPr>
        <p:txBody>
          <a:bodyPr>
            <a:normAutofit/>
          </a:bodyPr>
          <a:lstStyle/>
          <a:p>
            <a:pPr algn="r"/>
            <a:r>
              <a:rPr lang="fr-CA" sz="2500"/>
              <a:t>protocoles de communication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085ECEC0-FF5D-4348-92C7-1EA7C61E77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454684"/>
            <a:ext cx="0" cy="3649129"/>
          </a:xfrm>
          <a:prstGeom prst="line">
            <a:avLst/>
          </a:prstGeom>
          <a:ln w="25400">
            <a:solidFill>
              <a:schemeClr val="tx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3ED797E-2096-4CE8-B03B-1EB80616FB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3" y="1082673"/>
            <a:ext cx="5751237" cy="4708528"/>
          </a:xfrm>
        </p:spPr>
        <p:txBody>
          <a:bodyPr anchor="ctr">
            <a:normAutofit/>
          </a:bodyPr>
          <a:lstStyle/>
          <a:p>
            <a:r>
              <a:rPr lang="en-CA" sz="1800"/>
              <a:t>ImageZMQ vs MQTT</a:t>
            </a:r>
            <a:br>
              <a:rPr lang="en-CA" sz="1800"/>
            </a:br>
            <a:endParaRPr lang="en-CA" sz="1800"/>
          </a:p>
          <a:p>
            <a:r>
              <a:rPr lang="en-CA" sz="1800"/>
              <a:t>SocketIO – Web interface for video monitoring</a:t>
            </a:r>
            <a:br>
              <a:rPr lang="en-CA" sz="1800"/>
            </a:br>
            <a:endParaRPr lang="en-CA" sz="1800"/>
          </a:p>
          <a:p>
            <a:r>
              <a:rPr lang="en-CA" sz="1800"/>
              <a:t>ZMQ</a:t>
            </a:r>
            <a:br>
              <a:rPr lang="en-CA" sz="1800"/>
            </a:br>
            <a:endParaRPr lang="en-CA" sz="1800"/>
          </a:p>
          <a:p>
            <a:r>
              <a:rPr lang="en-CA" sz="1800"/>
              <a:t>Pourquoi un Raspberry Pi ?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4E035BE-9FF4-43D3-BC25-CF582D7FF8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1">
              <a:alpha val="60000"/>
            </a:schemeClr>
          </a:solidFill>
        </p:grpSpPr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F98BCEB2-EC20-4E84-A994-0AC37292C8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3">
              <a:extLst>
                <a:ext uri="{FF2B5EF4-FFF2-40B4-BE49-F238E27FC236}">
                  <a16:creationId xmlns:a16="http://schemas.microsoft.com/office/drawing/2014/main" id="{7A2E1821-AEDF-417E-9F17-83379E9C09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CB3734E2-8292-4B47-B6AB-0E5A058DE9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A0B09C51-29AB-45C0-B707-CCFB9DF280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510C0CED-AE1B-45AE-B5E1-57521E589D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591F2327-4B45-41AA-B41C-7404B6A1E4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5A63224C-41A0-42C0-96F6-0B2BE99A13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A7C00B9F-C253-4776-9935-EC02254A4F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5062D4AA-13F3-4064-8440-FFE8562D85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Rectangle 41">
              <a:extLst>
                <a:ext uri="{FF2B5EF4-FFF2-40B4-BE49-F238E27FC236}">
                  <a16:creationId xmlns:a16="http://schemas.microsoft.com/office/drawing/2014/main" id="{3E143B27-CB82-440B-879B-D25C1891C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</p:spTree>
    <p:extLst>
      <p:ext uri="{BB962C8B-B14F-4D97-AF65-F5344CB8AC3E}">
        <p14:creationId xmlns:p14="http://schemas.microsoft.com/office/powerpoint/2010/main" val="22842658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C4A465DB-B85F-4520-A474-381F66DB13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6" y="618518"/>
            <a:ext cx="2851417" cy="1478570"/>
          </a:xfrm>
        </p:spPr>
        <p:txBody>
          <a:bodyPr>
            <a:normAutofit/>
          </a:bodyPr>
          <a:lstStyle/>
          <a:p>
            <a:r>
              <a:rPr lang="en-CA" sz="3000">
                <a:solidFill>
                  <a:srgbClr val="FFFFFF"/>
                </a:solidFill>
              </a:rPr>
              <a:t>OBject Detection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5FA479D-0376-421C-8219-427730FB89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6910" y="2249487"/>
            <a:ext cx="2850154" cy="328748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fr-CA" sz="1400" u="sng">
                <a:solidFill>
                  <a:srgbClr val="FFFFFF"/>
                </a:solidFill>
              </a:rPr>
              <a:t>Description</a:t>
            </a:r>
            <a:r>
              <a:rPr lang="fr-CA" sz="1400">
                <a:solidFill>
                  <a:srgbClr val="FFFFFF"/>
                </a:solidFill>
              </a:rPr>
              <a:t>: Sert a classifier et situer les objets dans une image.</a:t>
            </a:r>
          </a:p>
          <a:p>
            <a:pPr marL="0" indent="0">
              <a:buNone/>
            </a:pPr>
            <a:endParaRPr lang="fr-CA" sz="1400">
              <a:solidFill>
                <a:srgbClr val="FFFFFF"/>
              </a:solidFill>
            </a:endParaRPr>
          </a:p>
          <a:p>
            <a:pPr marL="0" indent="0">
              <a:buNone/>
            </a:pPr>
            <a:r>
              <a:rPr lang="fr-CA" sz="1400" u="sng">
                <a:solidFill>
                  <a:srgbClr val="FFFFFF"/>
                </a:solidFill>
              </a:rPr>
              <a:t>Technologies utilisées:</a:t>
            </a:r>
          </a:p>
          <a:p>
            <a:r>
              <a:rPr lang="fr-CA" sz="1400">
                <a:solidFill>
                  <a:srgbClr val="FFFFFF"/>
                </a:solidFill>
              </a:rPr>
              <a:t>Modèle: YOLOV4 ou YOLOV5</a:t>
            </a:r>
          </a:p>
          <a:p>
            <a:r>
              <a:rPr lang="fr-CA" sz="1400">
                <a:solidFill>
                  <a:srgbClr val="FFFFFF"/>
                </a:solidFill>
              </a:rPr>
              <a:t>OpenCV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8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0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5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4" name="Picture 4" descr="Chart, line chart, scatter chart&#10;&#10;Description automatically generated">
            <a:extLst>
              <a:ext uri="{FF2B5EF4-FFF2-40B4-BE49-F238E27FC236}">
                <a16:creationId xmlns:a16="http://schemas.microsoft.com/office/drawing/2014/main" id="{97D0CD77-A0EE-45E3-814C-89081D8DF2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7242" y="1130152"/>
            <a:ext cx="5220924" cy="2660316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D238CF0C-846F-4F04-9B9A-D3FE4BCBE0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5570" y="4375587"/>
            <a:ext cx="4174273" cy="1532728"/>
          </a:xfrm>
          <a:prstGeom prst="rect">
            <a:avLst/>
          </a:prstGeom>
        </p:spPr>
      </p:pic>
      <p:pic>
        <p:nvPicPr>
          <p:cNvPr id="8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D4CE18CF-DDAD-4DAF-B2D3-5A04C6DCEA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1357" y="1854819"/>
            <a:ext cx="2252212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3360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50C065C3-0FE3-4452-B765-CB05BBB2A9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 xmlns:p14="http://schemas.microsoft.com/office/powerpoint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10">
            <a:extLst>
              <a:ext uri="{FF2B5EF4-FFF2-40B4-BE49-F238E27FC236}">
                <a16:creationId xmlns:a16="http://schemas.microsoft.com/office/drawing/2014/main" id="{9795E515-5F57-431F-9A0D-3A0419DF75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>
              <a:extLst>
                <a:ext uri="{FF2B5EF4-FFF2-40B4-BE49-F238E27FC236}">
                  <a16:creationId xmlns:a16="http://schemas.microsoft.com/office/drawing/2014/main" id="{D45BCBFE-0478-4767-BF2E-FC2C548BA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E903928F-F6DA-470C-81A0-CF7D9DE034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ADA095F6-E326-4450-A2D6-DB2BF989B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>
              <a:extLst>
                <a:ext uri="{FF2B5EF4-FFF2-40B4-BE49-F238E27FC236}">
                  <a16:creationId xmlns:a16="http://schemas.microsoft.com/office/drawing/2014/main" id="{6B067F9A-FDF2-49EC-B4FF-CD4B90F789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F1331213-D19D-49FC-8616-168A14565A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2ADFE242-96FC-4A14-8C59-90CD6DE1D9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6A97B7BC-40BD-494B-9C6B-AF3045559A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3D7F35CF-F44C-491F-904D-A31ED83213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>
              <a:extLst>
                <a:ext uri="{FF2B5EF4-FFF2-40B4-BE49-F238E27FC236}">
                  <a16:creationId xmlns:a16="http://schemas.microsoft.com/office/drawing/2014/main" id="{84D9BF7E-18C2-452C-B139-4ED58D7A03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>
              <a:extLst>
                <a:ext uri="{FF2B5EF4-FFF2-40B4-BE49-F238E27FC236}">
                  <a16:creationId xmlns:a16="http://schemas.microsoft.com/office/drawing/2014/main" id="{700A6223-AD38-426F-A6FE-7926CAEF31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>
              <a:extLst>
                <a:ext uri="{FF2B5EF4-FFF2-40B4-BE49-F238E27FC236}">
                  <a16:creationId xmlns:a16="http://schemas.microsoft.com/office/drawing/2014/main" id="{D172AA94-449F-45EB-94E6-67C186C32D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>
              <a:extLst>
                <a:ext uri="{FF2B5EF4-FFF2-40B4-BE49-F238E27FC236}">
                  <a16:creationId xmlns:a16="http://schemas.microsoft.com/office/drawing/2014/main" id="{A7D4F697-8937-4F4C-83C5-770B3FCB82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>
              <a:extLst>
                <a:ext uri="{FF2B5EF4-FFF2-40B4-BE49-F238E27FC236}">
                  <a16:creationId xmlns:a16="http://schemas.microsoft.com/office/drawing/2014/main" id="{10AF1D59-5117-4D47-8414-4BB61F944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>
              <a:extLst>
                <a:ext uri="{FF2B5EF4-FFF2-40B4-BE49-F238E27FC236}">
                  <a16:creationId xmlns:a16="http://schemas.microsoft.com/office/drawing/2014/main" id="{2387DC33-88B3-4718-8C94-41659EA33A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>
              <a:extLst>
                <a:ext uri="{FF2B5EF4-FFF2-40B4-BE49-F238E27FC236}">
                  <a16:creationId xmlns:a16="http://schemas.microsoft.com/office/drawing/2014/main" id="{D4E7EC64-4763-4F04-B2E4-E400364D72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>
              <a:extLst>
                <a:ext uri="{FF2B5EF4-FFF2-40B4-BE49-F238E27FC236}">
                  <a16:creationId xmlns:a16="http://schemas.microsoft.com/office/drawing/2014/main" id="{581717DF-9FD4-47CB-9579-E34DF7E875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>
              <a:extLst>
                <a:ext uri="{FF2B5EF4-FFF2-40B4-BE49-F238E27FC236}">
                  <a16:creationId xmlns:a16="http://schemas.microsoft.com/office/drawing/2014/main" id="{BCD8EF50-6E58-4B2D-90B6-AFF236A73B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>
              <a:extLst>
                <a:ext uri="{FF2B5EF4-FFF2-40B4-BE49-F238E27FC236}">
                  <a16:creationId xmlns:a16="http://schemas.microsoft.com/office/drawing/2014/main" id="{6524A268-142A-4CBF-BB8B-DC1FCBC8F7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>
              <a:extLst>
                <a:ext uri="{FF2B5EF4-FFF2-40B4-BE49-F238E27FC236}">
                  <a16:creationId xmlns:a16="http://schemas.microsoft.com/office/drawing/2014/main" id="{56A0E6F3-B76B-4813-B44B-56CE11A8A0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>
              <a:extLst>
                <a:ext uri="{FF2B5EF4-FFF2-40B4-BE49-F238E27FC236}">
                  <a16:creationId xmlns:a16="http://schemas.microsoft.com/office/drawing/2014/main" id="{A74CED8D-B902-4B76-9CC8-30A09B2FA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>
              <a:extLst>
                <a:ext uri="{FF2B5EF4-FFF2-40B4-BE49-F238E27FC236}">
                  <a16:creationId xmlns:a16="http://schemas.microsoft.com/office/drawing/2014/main" id="{ED007BD7-ED56-4566-B1FF-707160024A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>
              <a:extLst>
                <a:ext uri="{FF2B5EF4-FFF2-40B4-BE49-F238E27FC236}">
                  <a16:creationId xmlns:a16="http://schemas.microsoft.com/office/drawing/2014/main" id="{90AD48D2-5BC8-4C80-B126-B1A201242B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>
              <a:extLst>
                <a:ext uri="{FF2B5EF4-FFF2-40B4-BE49-F238E27FC236}">
                  <a16:creationId xmlns:a16="http://schemas.microsoft.com/office/drawing/2014/main" id="{BE14C82F-9F35-4D61-B758-7BCE32DEC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>
              <a:extLst>
                <a:ext uri="{FF2B5EF4-FFF2-40B4-BE49-F238E27FC236}">
                  <a16:creationId xmlns:a16="http://schemas.microsoft.com/office/drawing/2014/main" id="{6540CE06-9028-497A-AC64-CF0ED60A74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>
              <a:extLst>
                <a:ext uri="{FF2B5EF4-FFF2-40B4-BE49-F238E27FC236}">
                  <a16:creationId xmlns:a16="http://schemas.microsoft.com/office/drawing/2014/main" id="{A4825B3B-52CD-4F08-BA02-6C2B0EFEDE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>
              <a:extLst>
                <a:ext uri="{FF2B5EF4-FFF2-40B4-BE49-F238E27FC236}">
                  <a16:creationId xmlns:a16="http://schemas.microsoft.com/office/drawing/2014/main" id="{6877A5EF-B8B8-44D3-AA57-4BBF89206D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>
              <a:extLst>
                <a:ext uri="{FF2B5EF4-FFF2-40B4-BE49-F238E27FC236}">
                  <a16:creationId xmlns:a16="http://schemas.microsoft.com/office/drawing/2014/main" id="{00BB365C-9180-4208-92CF-AB6A88848C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>
              <a:extLst>
                <a:ext uri="{FF2B5EF4-FFF2-40B4-BE49-F238E27FC236}">
                  <a16:creationId xmlns:a16="http://schemas.microsoft.com/office/drawing/2014/main" id="{8D1134D2-53A6-41D5-AC1A-5254A2FBD0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>
              <a:extLst>
                <a:ext uri="{FF2B5EF4-FFF2-40B4-BE49-F238E27FC236}">
                  <a16:creationId xmlns:a16="http://schemas.microsoft.com/office/drawing/2014/main" id="{24C7FA73-07CD-479A-9B9E-DAD4D3B2B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>
              <a:extLst>
                <a:ext uri="{FF2B5EF4-FFF2-40B4-BE49-F238E27FC236}">
                  <a16:creationId xmlns:a16="http://schemas.microsoft.com/office/drawing/2014/main" id="{AB24DF92-B081-4701-B58D-913261A00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>
              <a:extLst>
                <a:ext uri="{FF2B5EF4-FFF2-40B4-BE49-F238E27FC236}">
                  <a16:creationId xmlns:a16="http://schemas.microsoft.com/office/drawing/2014/main" id="{AB4DF275-6B82-4AA9-A7A9-138E631E30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>
              <a:extLst>
                <a:ext uri="{FF2B5EF4-FFF2-40B4-BE49-F238E27FC236}">
                  <a16:creationId xmlns:a16="http://schemas.microsoft.com/office/drawing/2014/main" id="{972A3812-16AD-453E-B1E6-9F39894F79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>
              <a:extLst>
                <a:ext uri="{FF2B5EF4-FFF2-40B4-BE49-F238E27FC236}">
                  <a16:creationId xmlns:a16="http://schemas.microsoft.com/office/drawing/2014/main" id="{8FB6759A-BAD8-4073-86A2-6DDD73DE2A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>
              <a:extLst>
                <a:ext uri="{FF2B5EF4-FFF2-40B4-BE49-F238E27FC236}">
                  <a16:creationId xmlns:a16="http://schemas.microsoft.com/office/drawing/2014/main" id="{9FCCB0F4-1178-47C1-9EE2-234EA715C1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>
              <a:extLst>
                <a:ext uri="{FF2B5EF4-FFF2-40B4-BE49-F238E27FC236}">
                  <a16:creationId xmlns:a16="http://schemas.microsoft.com/office/drawing/2014/main" id="{CB01BF0B-7EB0-4C18-80BE-20D2EAC048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>
              <a:extLst>
                <a:ext uri="{FF2B5EF4-FFF2-40B4-BE49-F238E27FC236}">
                  <a16:creationId xmlns:a16="http://schemas.microsoft.com/office/drawing/2014/main" id="{3266E9DA-C937-48E0-8F98-90A467760F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>
              <a:extLst>
                <a:ext uri="{FF2B5EF4-FFF2-40B4-BE49-F238E27FC236}">
                  <a16:creationId xmlns:a16="http://schemas.microsoft.com/office/drawing/2014/main" id="{A8A9C00D-0425-4E68-A1DE-BCE5BD6BBD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>
              <a:extLst>
                <a:ext uri="{FF2B5EF4-FFF2-40B4-BE49-F238E27FC236}">
                  <a16:creationId xmlns:a16="http://schemas.microsoft.com/office/drawing/2014/main" id="{46230904-E744-4B55-84FF-826A6B737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>
              <a:extLst>
                <a:ext uri="{FF2B5EF4-FFF2-40B4-BE49-F238E27FC236}">
                  <a16:creationId xmlns:a16="http://schemas.microsoft.com/office/drawing/2014/main" id="{D4291668-8AF0-4784-BC06-870768F53F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>
              <a:extLst>
                <a:ext uri="{FF2B5EF4-FFF2-40B4-BE49-F238E27FC236}">
                  <a16:creationId xmlns:a16="http://schemas.microsoft.com/office/drawing/2014/main" id="{D917DCBD-774B-4AAF-92AE-D18289FFC4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>
              <a:extLst>
                <a:ext uri="{FF2B5EF4-FFF2-40B4-BE49-F238E27FC236}">
                  <a16:creationId xmlns:a16="http://schemas.microsoft.com/office/drawing/2014/main" id="{9E50122E-0F19-4D65-9CB2-E22C3EA84A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>
              <a:extLst>
                <a:ext uri="{FF2B5EF4-FFF2-40B4-BE49-F238E27FC236}">
                  <a16:creationId xmlns:a16="http://schemas.microsoft.com/office/drawing/2014/main" id="{BC28A765-6E8B-4352-BD0C-35474F70AC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>
              <a:extLst>
                <a:ext uri="{FF2B5EF4-FFF2-40B4-BE49-F238E27FC236}">
                  <a16:creationId xmlns:a16="http://schemas.microsoft.com/office/drawing/2014/main" id="{0AC30A17-F494-44EB-9817-1B8B255CE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>
              <a:extLst>
                <a:ext uri="{FF2B5EF4-FFF2-40B4-BE49-F238E27FC236}">
                  <a16:creationId xmlns:a16="http://schemas.microsoft.com/office/drawing/2014/main" id="{6088D59F-32BD-4932-9C22-9AA0FCDA74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>
              <a:extLst>
                <a:ext uri="{FF2B5EF4-FFF2-40B4-BE49-F238E27FC236}">
                  <a16:creationId xmlns:a16="http://schemas.microsoft.com/office/drawing/2014/main" id="{B18BBE45-5F21-47FA-B291-AC802D715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>
              <a:extLst>
                <a:ext uri="{FF2B5EF4-FFF2-40B4-BE49-F238E27FC236}">
                  <a16:creationId xmlns:a16="http://schemas.microsoft.com/office/drawing/2014/main" id="{A1BD992D-1C4B-4E69-A627-A45D8958E0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>
              <a:extLst>
                <a:ext uri="{FF2B5EF4-FFF2-40B4-BE49-F238E27FC236}">
                  <a16:creationId xmlns:a16="http://schemas.microsoft.com/office/drawing/2014/main" id="{571C0498-7105-455E-8B0A-233F850F18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>
              <a:extLst>
                <a:ext uri="{FF2B5EF4-FFF2-40B4-BE49-F238E27FC236}">
                  <a16:creationId xmlns:a16="http://schemas.microsoft.com/office/drawing/2014/main" id="{F6FA78CC-C0B1-422F-B535-05580A9716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>
              <a:extLst>
                <a:ext uri="{FF2B5EF4-FFF2-40B4-BE49-F238E27FC236}">
                  <a16:creationId xmlns:a16="http://schemas.microsoft.com/office/drawing/2014/main" id="{49A1BACF-EE5E-46F8-8968-D4CF18BC01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>
              <a:extLst>
                <a:ext uri="{FF2B5EF4-FFF2-40B4-BE49-F238E27FC236}">
                  <a16:creationId xmlns:a16="http://schemas.microsoft.com/office/drawing/2014/main" id="{0AF8DFAF-8AF7-453E-AED7-89E59FBD7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>
              <a:extLst>
                <a:ext uri="{FF2B5EF4-FFF2-40B4-BE49-F238E27FC236}">
                  <a16:creationId xmlns:a16="http://schemas.microsoft.com/office/drawing/2014/main" id="{F8C26D97-8DA4-4556-92E4-2AE66B365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>
              <a:extLst>
                <a:ext uri="{FF2B5EF4-FFF2-40B4-BE49-F238E27FC236}">
                  <a16:creationId xmlns:a16="http://schemas.microsoft.com/office/drawing/2014/main" id="{EEF9D855-A8A7-44CC-919C-BEA327F254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>
              <a:extLst>
                <a:ext uri="{FF2B5EF4-FFF2-40B4-BE49-F238E27FC236}">
                  <a16:creationId xmlns:a16="http://schemas.microsoft.com/office/drawing/2014/main" id="{11F0B045-803C-4067-A182-066EEB2C4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>
              <a:extLst>
                <a:ext uri="{FF2B5EF4-FFF2-40B4-BE49-F238E27FC236}">
                  <a16:creationId xmlns:a16="http://schemas.microsoft.com/office/drawing/2014/main" id="{3C1FCACB-EFEF-4B54-99A6-E327A637C2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9D6D6752-06B8-4054-9607-F8735BDB7E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7397" y="1113282"/>
            <a:ext cx="3489569" cy="23966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100"/>
              <a:t>Module Interface de Debugging web</a:t>
            </a:r>
          </a:p>
        </p:txBody>
      </p:sp>
      <p:sp>
        <p:nvSpPr>
          <p:cNvPr id="8" name="Round Diagonal Corner Rectangle 6">
            <a:extLst>
              <a:ext uri="{FF2B5EF4-FFF2-40B4-BE49-F238E27FC236}">
                <a16:creationId xmlns:a16="http://schemas.microsoft.com/office/drawing/2014/main" id="{8B3F5CD4-CBC8-4A22-9DCC-0420CA28A0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 4">
            <a:extLst>
              <a:ext uri="{FF2B5EF4-FFF2-40B4-BE49-F238E27FC236}">
                <a16:creationId xmlns:a16="http://schemas.microsoft.com/office/drawing/2014/main" id="{4CBE8246-CE99-48ED-84F8-7B82F0CC689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543" r="5338" b="-1"/>
          <a:stretch/>
        </p:blipFill>
        <p:spPr>
          <a:xfrm>
            <a:off x="1118988" y="1136606"/>
            <a:ext cx="6112382" cy="4577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5571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10">
            <a:extLst>
              <a:ext uri="{FF2B5EF4-FFF2-40B4-BE49-F238E27FC236}">
                <a16:creationId xmlns:a16="http://schemas.microsoft.com/office/drawing/2014/main" id="{2C113195-43EA-4B6A-B281-C0458D9263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2" name="Rectangle 11">
              <a:extLst>
                <a:ext uri="{FF2B5EF4-FFF2-40B4-BE49-F238E27FC236}">
                  <a16:creationId xmlns:a16="http://schemas.microsoft.com/office/drawing/2014/main" id="{27DEAF6E-67FE-4877-B38B-0F2BF78576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2">
              <a:extLst>
                <a:ext uri="{FF2B5EF4-FFF2-40B4-BE49-F238E27FC236}">
                  <a16:creationId xmlns:a16="http://schemas.microsoft.com/office/drawing/2014/main" id="{F60C980E-E723-46CF-9296-C7BBA4DB83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p14="http://schemas.microsoft.com/office/powerpoint/2010/main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Group 14">
            <a:extLst>
              <a:ext uri="{FF2B5EF4-FFF2-40B4-BE49-F238E27FC236}">
                <a16:creationId xmlns:a16="http://schemas.microsoft.com/office/drawing/2014/main" id="{98D36904-1712-4C81-B063-66E1D4777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640302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6" name="Rectangle 5">
              <a:extLst>
                <a:ext uri="{FF2B5EF4-FFF2-40B4-BE49-F238E27FC236}">
                  <a16:creationId xmlns:a16="http://schemas.microsoft.com/office/drawing/2014/main" id="{BEA28722-E2AF-4D8D-9E59-65B94630A3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7" name="Freeform 6">
              <a:extLst>
                <a:ext uri="{FF2B5EF4-FFF2-40B4-BE49-F238E27FC236}">
                  <a16:creationId xmlns:a16="http://schemas.microsoft.com/office/drawing/2014/main" id="{A279E077-7DAF-4B93-BE2C-98F6B13A11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7">
              <a:extLst>
                <a:ext uri="{FF2B5EF4-FFF2-40B4-BE49-F238E27FC236}">
                  <a16:creationId xmlns:a16="http://schemas.microsoft.com/office/drawing/2014/main" id="{E78603D6-020D-4269-95E5-2E17499DA5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Rectangle 8">
              <a:extLst>
                <a:ext uri="{FF2B5EF4-FFF2-40B4-BE49-F238E27FC236}">
                  <a16:creationId xmlns:a16="http://schemas.microsoft.com/office/drawing/2014/main" id="{CE9500AA-AB8C-4023-967A-11555F0F48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" name="Freeform 9">
              <a:extLst>
                <a:ext uri="{FF2B5EF4-FFF2-40B4-BE49-F238E27FC236}">
                  <a16:creationId xmlns:a16="http://schemas.microsoft.com/office/drawing/2014/main" id="{1B716630-BD94-436E-9E9C-5D534092DF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0">
              <a:extLst>
                <a:ext uri="{FF2B5EF4-FFF2-40B4-BE49-F238E27FC236}">
                  <a16:creationId xmlns:a16="http://schemas.microsoft.com/office/drawing/2014/main" id="{4CE6FCD2-8177-4A45-88ED-A2B986102D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1">
              <a:extLst>
                <a:ext uri="{FF2B5EF4-FFF2-40B4-BE49-F238E27FC236}">
                  <a16:creationId xmlns:a16="http://schemas.microsoft.com/office/drawing/2014/main" id="{E32BEED2-100A-48B2-B552-07B54EEC48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839DB29D-A8C6-484A-A747-14733D5B3C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3">
              <a:extLst>
                <a:ext uri="{FF2B5EF4-FFF2-40B4-BE49-F238E27FC236}">
                  <a16:creationId xmlns:a16="http://schemas.microsoft.com/office/drawing/2014/main" id="{B1A468B2-ABD1-447D-89DC-7A9CFBBCBA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4">
              <a:extLst>
                <a:ext uri="{FF2B5EF4-FFF2-40B4-BE49-F238E27FC236}">
                  <a16:creationId xmlns:a16="http://schemas.microsoft.com/office/drawing/2014/main" id="{219C1A45-C8B0-48AE-B5A9-A1B40B43BB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5">
              <a:extLst>
                <a:ext uri="{FF2B5EF4-FFF2-40B4-BE49-F238E27FC236}">
                  <a16:creationId xmlns:a16="http://schemas.microsoft.com/office/drawing/2014/main" id="{F2910D68-E982-47F7-A53C-ABA0CB34F7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6">
              <a:extLst>
                <a:ext uri="{FF2B5EF4-FFF2-40B4-BE49-F238E27FC236}">
                  <a16:creationId xmlns:a16="http://schemas.microsoft.com/office/drawing/2014/main" id="{C4B84BAD-BCB3-4BF2-8A3C-3391BF4AB6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7">
              <a:extLst>
                <a:ext uri="{FF2B5EF4-FFF2-40B4-BE49-F238E27FC236}">
                  <a16:creationId xmlns:a16="http://schemas.microsoft.com/office/drawing/2014/main" id="{522D8CE7-E27B-4BAE-962D-AAC0D66E48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8">
              <a:extLst>
                <a:ext uri="{FF2B5EF4-FFF2-40B4-BE49-F238E27FC236}">
                  <a16:creationId xmlns:a16="http://schemas.microsoft.com/office/drawing/2014/main" id="{1042B4B5-2D6F-405A-A112-D5F96027E9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9">
              <a:extLst>
                <a:ext uri="{FF2B5EF4-FFF2-40B4-BE49-F238E27FC236}">
                  <a16:creationId xmlns:a16="http://schemas.microsoft.com/office/drawing/2014/main" id="{199F606E-DC72-4CAF-AFF2-58FA0121E6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0">
              <a:extLst>
                <a:ext uri="{FF2B5EF4-FFF2-40B4-BE49-F238E27FC236}">
                  <a16:creationId xmlns:a16="http://schemas.microsoft.com/office/drawing/2014/main" id="{C949CB30-1690-4B14-954A-4FA9637CEF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1">
              <a:extLst>
                <a:ext uri="{FF2B5EF4-FFF2-40B4-BE49-F238E27FC236}">
                  <a16:creationId xmlns:a16="http://schemas.microsoft.com/office/drawing/2014/main" id="{84EE3B4E-AE37-4F27-B6AC-FF20B9BE33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2">
              <a:extLst>
                <a:ext uri="{FF2B5EF4-FFF2-40B4-BE49-F238E27FC236}">
                  <a16:creationId xmlns:a16="http://schemas.microsoft.com/office/drawing/2014/main" id="{798942D8-2074-4A7F-AD65-7564D8C3B7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3">
              <a:extLst>
                <a:ext uri="{FF2B5EF4-FFF2-40B4-BE49-F238E27FC236}">
                  <a16:creationId xmlns:a16="http://schemas.microsoft.com/office/drawing/2014/main" id="{D4324684-C1DE-4AF8-B17D-917AD23FE6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4">
              <a:extLst>
                <a:ext uri="{FF2B5EF4-FFF2-40B4-BE49-F238E27FC236}">
                  <a16:creationId xmlns:a16="http://schemas.microsoft.com/office/drawing/2014/main" id="{A4C18B6C-86CE-40F9-919C-9490AD3E30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5">
              <a:extLst>
                <a:ext uri="{FF2B5EF4-FFF2-40B4-BE49-F238E27FC236}">
                  <a16:creationId xmlns:a16="http://schemas.microsoft.com/office/drawing/2014/main" id="{72DB2464-DEE2-4EB2-9FB2-46768EE680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6">
              <a:extLst>
                <a:ext uri="{FF2B5EF4-FFF2-40B4-BE49-F238E27FC236}">
                  <a16:creationId xmlns:a16="http://schemas.microsoft.com/office/drawing/2014/main" id="{56E24DAD-4831-4565-ACE0-E7FDBC6542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7">
              <a:extLst>
                <a:ext uri="{FF2B5EF4-FFF2-40B4-BE49-F238E27FC236}">
                  <a16:creationId xmlns:a16="http://schemas.microsoft.com/office/drawing/2014/main" id="{ADB70D91-E74C-433F-9BCD-587B935611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8">
              <a:extLst>
                <a:ext uri="{FF2B5EF4-FFF2-40B4-BE49-F238E27FC236}">
                  <a16:creationId xmlns:a16="http://schemas.microsoft.com/office/drawing/2014/main" id="{E982042F-EEF5-49A7-87B3-43F9296995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9">
              <a:extLst>
                <a:ext uri="{FF2B5EF4-FFF2-40B4-BE49-F238E27FC236}">
                  <a16:creationId xmlns:a16="http://schemas.microsoft.com/office/drawing/2014/main" id="{54806968-8087-4915-B489-2BE793DD2A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0">
              <a:extLst>
                <a:ext uri="{FF2B5EF4-FFF2-40B4-BE49-F238E27FC236}">
                  <a16:creationId xmlns:a16="http://schemas.microsoft.com/office/drawing/2014/main" id="{A937487D-58AA-4E9D-966F-85938FA868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1">
              <a:extLst>
                <a:ext uri="{FF2B5EF4-FFF2-40B4-BE49-F238E27FC236}">
                  <a16:creationId xmlns:a16="http://schemas.microsoft.com/office/drawing/2014/main" id="{FDA6755A-0790-476D-86D7-F95215FADD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2">
              <a:extLst>
                <a:ext uri="{FF2B5EF4-FFF2-40B4-BE49-F238E27FC236}">
                  <a16:creationId xmlns:a16="http://schemas.microsoft.com/office/drawing/2014/main" id="{A951E2B3-F005-4EDC-B890-F93D63F120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Rectangle 33">
              <a:extLst>
                <a:ext uri="{FF2B5EF4-FFF2-40B4-BE49-F238E27FC236}">
                  <a16:creationId xmlns:a16="http://schemas.microsoft.com/office/drawing/2014/main" id="{466F4EF3-7ED2-4EC7-8F76-4AD87CD1E5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5" name="Freeform 34">
              <a:extLst>
                <a:ext uri="{FF2B5EF4-FFF2-40B4-BE49-F238E27FC236}">
                  <a16:creationId xmlns:a16="http://schemas.microsoft.com/office/drawing/2014/main" id="{521BF1A3-D416-49F9-A1D2-4C7B3218B5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5">
              <a:extLst>
                <a:ext uri="{FF2B5EF4-FFF2-40B4-BE49-F238E27FC236}">
                  <a16:creationId xmlns:a16="http://schemas.microsoft.com/office/drawing/2014/main" id="{F6C16CF8-3F09-4C17-94A6-42BCABB669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6">
              <a:extLst>
                <a:ext uri="{FF2B5EF4-FFF2-40B4-BE49-F238E27FC236}">
                  <a16:creationId xmlns:a16="http://schemas.microsoft.com/office/drawing/2014/main" id="{B667C1A8-CDB1-4FD0-A3F6-0E035C7CAA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7">
              <a:extLst>
                <a:ext uri="{FF2B5EF4-FFF2-40B4-BE49-F238E27FC236}">
                  <a16:creationId xmlns:a16="http://schemas.microsoft.com/office/drawing/2014/main" id="{0B2B73AB-248E-49DB-8ED2-3FCB0A0D89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8">
              <a:extLst>
                <a:ext uri="{FF2B5EF4-FFF2-40B4-BE49-F238E27FC236}">
                  <a16:creationId xmlns:a16="http://schemas.microsoft.com/office/drawing/2014/main" id="{8411F083-5CD4-4569-BA08-059B5CA9A8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39">
              <a:extLst>
                <a:ext uri="{FF2B5EF4-FFF2-40B4-BE49-F238E27FC236}">
                  <a16:creationId xmlns:a16="http://schemas.microsoft.com/office/drawing/2014/main" id="{AF78C2C2-8584-4B3B-9AF8-E7FF368FA7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0">
              <a:extLst>
                <a:ext uri="{FF2B5EF4-FFF2-40B4-BE49-F238E27FC236}">
                  <a16:creationId xmlns:a16="http://schemas.microsoft.com/office/drawing/2014/main" id="{40934674-5C07-4146-B556-4A271D9968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1">
              <a:extLst>
                <a:ext uri="{FF2B5EF4-FFF2-40B4-BE49-F238E27FC236}">
                  <a16:creationId xmlns:a16="http://schemas.microsoft.com/office/drawing/2014/main" id="{D970276A-A310-41DB-B917-D7D3465667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2">
              <a:extLst>
                <a:ext uri="{FF2B5EF4-FFF2-40B4-BE49-F238E27FC236}">
                  <a16:creationId xmlns:a16="http://schemas.microsoft.com/office/drawing/2014/main" id="{EEEC747F-78C5-4212-8ACE-BB4B7D2480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3">
              <a:extLst>
                <a:ext uri="{FF2B5EF4-FFF2-40B4-BE49-F238E27FC236}">
                  <a16:creationId xmlns:a16="http://schemas.microsoft.com/office/drawing/2014/main" id="{821AE83F-022D-41AF-A219-992ACE1E00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4">
              <a:extLst>
                <a:ext uri="{FF2B5EF4-FFF2-40B4-BE49-F238E27FC236}">
                  <a16:creationId xmlns:a16="http://schemas.microsoft.com/office/drawing/2014/main" id="{EF049934-C636-4279-91F0-ED3121923E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Rectangle 45">
              <a:extLst>
                <a:ext uri="{FF2B5EF4-FFF2-40B4-BE49-F238E27FC236}">
                  <a16:creationId xmlns:a16="http://schemas.microsoft.com/office/drawing/2014/main" id="{8588DF1D-2DD2-499F-9384-29C92277FA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7" name="Freeform 46">
              <a:extLst>
                <a:ext uri="{FF2B5EF4-FFF2-40B4-BE49-F238E27FC236}">
                  <a16:creationId xmlns:a16="http://schemas.microsoft.com/office/drawing/2014/main" id="{DF555F2B-5E3D-438F-89A8-EABA91A72D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47">
              <a:extLst>
                <a:ext uri="{FF2B5EF4-FFF2-40B4-BE49-F238E27FC236}">
                  <a16:creationId xmlns:a16="http://schemas.microsoft.com/office/drawing/2014/main" id="{006B22A5-B971-42EE-9141-E65B4EF26B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48">
              <a:extLst>
                <a:ext uri="{FF2B5EF4-FFF2-40B4-BE49-F238E27FC236}">
                  <a16:creationId xmlns:a16="http://schemas.microsoft.com/office/drawing/2014/main" id="{3AA529FD-59E0-4B70-94C1-D0541A632D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49">
              <a:extLst>
                <a:ext uri="{FF2B5EF4-FFF2-40B4-BE49-F238E27FC236}">
                  <a16:creationId xmlns:a16="http://schemas.microsoft.com/office/drawing/2014/main" id="{ABAFA9C1-3649-4F7F-81D0-69DF79195A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0">
              <a:extLst>
                <a:ext uri="{FF2B5EF4-FFF2-40B4-BE49-F238E27FC236}">
                  <a16:creationId xmlns:a16="http://schemas.microsoft.com/office/drawing/2014/main" id="{D3CCFACE-F8B9-45E4-8F31-797E1C677E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1">
              <a:extLst>
                <a:ext uri="{FF2B5EF4-FFF2-40B4-BE49-F238E27FC236}">
                  <a16:creationId xmlns:a16="http://schemas.microsoft.com/office/drawing/2014/main" id="{D9F7B9DB-1C45-4CD5-A025-F49F84F12D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2">
              <a:extLst>
                <a:ext uri="{FF2B5EF4-FFF2-40B4-BE49-F238E27FC236}">
                  <a16:creationId xmlns:a16="http://schemas.microsoft.com/office/drawing/2014/main" id="{3E76F16C-AE46-486F-B365-837F8E2AD2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3">
              <a:extLst>
                <a:ext uri="{FF2B5EF4-FFF2-40B4-BE49-F238E27FC236}">
                  <a16:creationId xmlns:a16="http://schemas.microsoft.com/office/drawing/2014/main" id="{1B26D62F-5620-4D58-B99D-D4149B7D2D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4">
              <a:extLst>
                <a:ext uri="{FF2B5EF4-FFF2-40B4-BE49-F238E27FC236}">
                  <a16:creationId xmlns:a16="http://schemas.microsoft.com/office/drawing/2014/main" id="{D7E1F06E-43A3-4960-A8A9-5B5FF2D1E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5">
              <a:extLst>
                <a:ext uri="{FF2B5EF4-FFF2-40B4-BE49-F238E27FC236}">
                  <a16:creationId xmlns:a16="http://schemas.microsoft.com/office/drawing/2014/main" id="{67976099-4433-463C-A8CB-2B2E9522B2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6">
              <a:extLst>
                <a:ext uri="{FF2B5EF4-FFF2-40B4-BE49-F238E27FC236}">
                  <a16:creationId xmlns:a16="http://schemas.microsoft.com/office/drawing/2014/main" id="{48D4F79B-7C11-4960-8519-A1987A346D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57">
              <a:extLst>
                <a:ext uri="{FF2B5EF4-FFF2-40B4-BE49-F238E27FC236}">
                  <a16:creationId xmlns:a16="http://schemas.microsoft.com/office/drawing/2014/main" id="{701CA4FF-5ECD-40A8-8795-F72A2EF6F8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58">
              <a:extLst>
                <a:ext uri="{FF2B5EF4-FFF2-40B4-BE49-F238E27FC236}">
                  <a16:creationId xmlns:a16="http://schemas.microsoft.com/office/drawing/2014/main" id="{7593ABCC-9855-4EB5-9344-0FA5E1F20F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B895436D-4660-4B48-8F7F-E0CC2A1F2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618518"/>
            <a:ext cx="5894387" cy="1478570"/>
          </a:xfrm>
        </p:spPr>
        <p:txBody>
          <a:bodyPr anchor="b">
            <a:normAutofit/>
          </a:bodyPr>
          <a:lstStyle/>
          <a:p>
            <a:r>
              <a:rPr lang="fr-CA"/>
              <a:t>Service de traitement de l’information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990DCEB-EFA0-4C98-8062-C261EA8967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5894388" cy="3541714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10000"/>
              </a:lnSpc>
            </a:pPr>
            <a:r>
              <a:rPr lang="fr-CA" sz="1500">
                <a:ea typeface="+mn-lt"/>
                <a:cs typeface="+mn-lt"/>
              </a:rPr>
              <a:t>Le </a:t>
            </a:r>
            <a:r>
              <a:rPr lang="fr-CA" sz="1500" err="1">
                <a:ea typeface="+mn-lt"/>
                <a:cs typeface="+mn-lt"/>
              </a:rPr>
              <a:t>sevice</a:t>
            </a:r>
            <a:r>
              <a:rPr lang="fr-CA" sz="1500">
                <a:ea typeface="+mn-lt"/>
                <a:cs typeface="+mn-lt"/>
              </a:rPr>
              <a:t> de détection d'objet </a:t>
            </a:r>
            <a:r>
              <a:rPr lang="fr-CA" sz="1500" err="1">
                <a:ea typeface="+mn-lt"/>
                <a:cs typeface="+mn-lt"/>
              </a:rPr>
              <a:t>envoit</a:t>
            </a:r>
            <a:r>
              <a:rPr lang="fr-CA" sz="1500"/>
              <a:t> des messages contenant l'information de chaque image au service de traitement d'information</a:t>
            </a:r>
          </a:p>
          <a:p>
            <a:pPr>
              <a:lnSpc>
                <a:spcPct val="110000"/>
              </a:lnSpc>
            </a:pPr>
            <a:r>
              <a:rPr lang="fr-CA" sz="1500"/>
              <a:t>Informations envoyées: Objets </a:t>
            </a:r>
            <a:r>
              <a:rPr lang="fr-CA" sz="1500" err="1"/>
              <a:t>detectés</a:t>
            </a:r>
            <a:r>
              <a:rPr lang="fr-CA" sz="1500"/>
              <a:t>, position dans l'image, probabilités.</a:t>
            </a:r>
          </a:p>
          <a:p>
            <a:pPr marL="0" indent="0">
              <a:lnSpc>
                <a:spcPct val="110000"/>
              </a:lnSpc>
              <a:buNone/>
            </a:pPr>
            <a:endParaRPr lang="fr-CA" sz="1500" u="sng"/>
          </a:p>
          <a:p>
            <a:pPr marL="0" indent="0">
              <a:lnSpc>
                <a:spcPct val="110000"/>
              </a:lnSpc>
              <a:buNone/>
            </a:pPr>
            <a:r>
              <a:rPr lang="fr-CA" sz="1500" u="sng"/>
              <a:t>But:</a:t>
            </a:r>
            <a:r>
              <a:rPr lang="fr-CA" sz="1500"/>
              <a:t> Traiter l'information des objets détectés pour définir les “collisions”.</a:t>
            </a:r>
          </a:p>
          <a:p>
            <a:pPr>
              <a:lnSpc>
                <a:spcPct val="110000"/>
              </a:lnSpc>
            </a:pPr>
            <a:r>
              <a:rPr lang="fr-CA" sz="1500"/>
              <a:t>Ex: Un</a:t>
            </a:r>
            <a:r>
              <a:rPr lang="fr-CA" sz="1500">
                <a:latin typeface="Tw Cen MT"/>
              </a:rPr>
              <a:t> ustensile de cuisine </a:t>
            </a:r>
            <a:r>
              <a:rPr lang="fr-CA" sz="1500">
                <a:ea typeface="+mn-lt"/>
                <a:cs typeface="+mn-lt"/>
              </a:rPr>
              <a:t>est</a:t>
            </a:r>
            <a:r>
              <a:rPr lang="fr-CA" sz="1500"/>
              <a:t> sur un rond de poêle</a:t>
            </a:r>
            <a:endParaRPr lang="en-CA" sz="1500">
              <a:latin typeface="Tw Cen MT"/>
            </a:endParaRPr>
          </a:p>
          <a:p>
            <a:pPr>
              <a:lnSpc>
                <a:spcPct val="110000"/>
              </a:lnSpc>
            </a:pPr>
            <a:r>
              <a:rPr lang="fr-CA" sz="1500"/>
              <a:t>L'information pourra ensuite être envoyée </a:t>
            </a:r>
            <a:r>
              <a:rPr lang="fr-CA" sz="1500">
                <a:ea typeface="+mn-lt"/>
                <a:cs typeface="+mn-lt"/>
              </a:rPr>
              <a:t>à</a:t>
            </a:r>
            <a:r>
              <a:rPr lang="fr-CA" sz="1500"/>
              <a:t> une base de </a:t>
            </a:r>
            <a:r>
              <a:rPr lang="fr-CA" sz="1500">
                <a:ea typeface="+mn-lt"/>
                <a:cs typeface="+mn-lt"/>
              </a:rPr>
              <a:t>données</a:t>
            </a:r>
            <a:endParaRPr lang="en-CA" sz="1500"/>
          </a:p>
        </p:txBody>
      </p:sp>
      <p:pic>
        <p:nvPicPr>
          <p:cNvPr id="5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526F4621-FFE6-4BE8-BA19-4648944F350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9913" r="-1" b="32717"/>
          <a:stretch/>
        </p:blipFill>
        <p:spPr>
          <a:xfrm>
            <a:off x="7619998" y="780235"/>
            <a:ext cx="3431394" cy="2337870"/>
          </a:xfrm>
          <a:custGeom>
            <a:avLst/>
            <a:gdLst/>
            <a:ahLst/>
            <a:cxnLst/>
            <a:rect l="l" t="t" r="r" b="b"/>
            <a:pathLst>
              <a:path w="3425199" h="2337870">
                <a:moveTo>
                  <a:pt x="166465" y="0"/>
                </a:moveTo>
                <a:lnTo>
                  <a:pt x="3425199" y="0"/>
                </a:lnTo>
                <a:lnTo>
                  <a:pt x="3425199" y="2337870"/>
                </a:lnTo>
                <a:lnTo>
                  <a:pt x="0" y="2337870"/>
                </a:lnTo>
                <a:lnTo>
                  <a:pt x="0" y="166465"/>
                </a:lnTo>
                <a:cubicBezTo>
                  <a:pt x="0" y="74529"/>
                  <a:pt x="74529" y="0"/>
                  <a:pt x="166465" y="0"/>
                </a:cubicBezTo>
                <a:close/>
              </a:path>
            </a:pathLst>
          </a:cu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10" descr="A picture containing text, electronics, screenshot&#10;&#10;Description automatically generated">
            <a:extLst>
              <a:ext uri="{FF2B5EF4-FFF2-40B4-BE49-F238E27FC236}">
                <a16:creationId xmlns:a16="http://schemas.microsoft.com/office/drawing/2014/main" id="{455A5B25-E8E1-4F3A-BF9B-F90B946BE1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69888" y="4162555"/>
            <a:ext cx="4574362" cy="1433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6311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9ACD3AF8-B16E-4174-8C1A-41F683C4A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FF5EAD09-B81D-415F-8BCF-73C81AE05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0" name="Rectangle 5">
              <a:extLst>
                <a:ext uri="{FF2B5EF4-FFF2-40B4-BE49-F238E27FC236}">
                  <a16:creationId xmlns:a16="http://schemas.microsoft.com/office/drawing/2014/main" id="{CFB79010-8ED4-49EF-AFD2-F4D8C80B6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4649B869-006E-42B5-9DDC-21049B130E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443096BD-333F-48B6-8220-D1F9793E40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" name="Rectangle 8">
              <a:extLst>
                <a:ext uri="{FF2B5EF4-FFF2-40B4-BE49-F238E27FC236}">
                  <a16:creationId xmlns:a16="http://schemas.microsoft.com/office/drawing/2014/main" id="{1A45BB9A-7E84-4B9B-923A-270A97F852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D7D7C768-2F76-4DE2-A807-1B9FFF816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1870B32E-EE42-470E-B543-CA55AEC8CA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EEF09120-11AA-4DB5-98A8-EC4923002C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39CC463D-589C-461C-A234-0460EB06B8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3">
              <a:extLst>
                <a:ext uri="{FF2B5EF4-FFF2-40B4-BE49-F238E27FC236}">
                  <a16:creationId xmlns:a16="http://schemas.microsoft.com/office/drawing/2014/main" id="{B6516153-269A-421E-A021-CB3F3C5E1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4">
              <a:extLst>
                <a:ext uri="{FF2B5EF4-FFF2-40B4-BE49-F238E27FC236}">
                  <a16:creationId xmlns:a16="http://schemas.microsoft.com/office/drawing/2014/main" id="{45E14300-6C4A-4F77-915F-F3B25B0237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5">
              <a:extLst>
                <a:ext uri="{FF2B5EF4-FFF2-40B4-BE49-F238E27FC236}">
                  <a16:creationId xmlns:a16="http://schemas.microsoft.com/office/drawing/2014/main" id="{993E312A-E6A6-4B52-ADE6-618ADC89BA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6">
              <a:extLst>
                <a:ext uri="{FF2B5EF4-FFF2-40B4-BE49-F238E27FC236}">
                  <a16:creationId xmlns:a16="http://schemas.microsoft.com/office/drawing/2014/main" id="{2F0F3026-2480-472B-8C52-36812C81E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7">
              <a:extLst>
                <a:ext uri="{FF2B5EF4-FFF2-40B4-BE49-F238E27FC236}">
                  <a16:creationId xmlns:a16="http://schemas.microsoft.com/office/drawing/2014/main" id="{34E1C992-559D-4827-9F30-31A3CA7A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8">
              <a:extLst>
                <a:ext uri="{FF2B5EF4-FFF2-40B4-BE49-F238E27FC236}">
                  <a16:creationId xmlns:a16="http://schemas.microsoft.com/office/drawing/2014/main" id="{D9F2FB98-F443-498F-AAD9-694582568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9">
              <a:extLst>
                <a:ext uri="{FF2B5EF4-FFF2-40B4-BE49-F238E27FC236}">
                  <a16:creationId xmlns:a16="http://schemas.microsoft.com/office/drawing/2014/main" id="{75DBF6EC-ED50-43E4-8A8B-64CE86A88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20">
              <a:extLst>
                <a:ext uri="{FF2B5EF4-FFF2-40B4-BE49-F238E27FC236}">
                  <a16:creationId xmlns:a16="http://schemas.microsoft.com/office/drawing/2014/main" id="{FD854F40-AC43-4F21-9C62-2CE35CFD2B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21">
              <a:extLst>
                <a:ext uri="{FF2B5EF4-FFF2-40B4-BE49-F238E27FC236}">
                  <a16:creationId xmlns:a16="http://schemas.microsoft.com/office/drawing/2014/main" id="{62CCB560-494A-4F74-9DE4-068806A89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2">
              <a:extLst>
                <a:ext uri="{FF2B5EF4-FFF2-40B4-BE49-F238E27FC236}">
                  <a16:creationId xmlns:a16="http://schemas.microsoft.com/office/drawing/2014/main" id="{6F9A05F2-B5D2-4D8A-9A78-14E45C13F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3">
              <a:extLst>
                <a:ext uri="{FF2B5EF4-FFF2-40B4-BE49-F238E27FC236}">
                  <a16:creationId xmlns:a16="http://schemas.microsoft.com/office/drawing/2014/main" id="{A6373189-19BB-4BEC-84A3-432253E05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4">
              <a:extLst>
                <a:ext uri="{FF2B5EF4-FFF2-40B4-BE49-F238E27FC236}">
                  <a16:creationId xmlns:a16="http://schemas.microsoft.com/office/drawing/2014/main" id="{71AB3122-947A-44DB-B190-A2601C6C9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5">
              <a:extLst>
                <a:ext uri="{FF2B5EF4-FFF2-40B4-BE49-F238E27FC236}">
                  <a16:creationId xmlns:a16="http://schemas.microsoft.com/office/drawing/2014/main" id="{74B4109D-3AFC-4D44-87B1-0CDED3E63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6">
              <a:extLst>
                <a:ext uri="{FF2B5EF4-FFF2-40B4-BE49-F238E27FC236}">
                  <a16:creationId xmlns:a16="http://schemas.microsoft.com/office/drawing/2014/main" id="{44AAD39F-F7C9-4D00-95E0-0465B4E85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7">
              <a:extLst>
                <a:ext uri="{FF2B5EF4-FFF2-40B4-BE49-F238E27FC236}">
                  <a16:creationId xmlns:a16="http://schemas.microsoft.com/office/drawing/2014/main" id="{C1DCAB8D-6EF6-4A84-8D0C-AA9226DEC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8">
              <a:extLst>
                <a:ext uri="{FF2B5EF4-FFF2-40B4-BE49-F238E27FC236}">
                  <a16:creationId xmlns:a16="http://schemas.microsoft.com/office/drawing/2014/main" id="{C407F97F-83CF-4703-B9E0-6335530E32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9">
              <a:extLst>
                <a:ext uri="{FF2B5EF4-FFF2-40B4-BE49-F238E27FC236}">
                  <a16:creationId xmlns:a16="http://schemas.microsoft.com/office/drawing/2014/main" id="{0D8D2363-5D84-4CFF-89AA-3C93C859DB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30">
              <a:extLst>
                <a:ext uri="{FF2B5EF4-FFF2-40B4-BE49-F238E27FC236}">
                  <a16:creationId xmlns:a16="http://schemas.microsoft.com/office/drawing/2014/main" id="{0435A35C-AC99-4E12-8CB0-9C640DAA94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31">
              <a:extLst>
                <a:ext uri="{FF2B5EF4-FFF2-40B4-BE49-F238E27FC236}">
                  <a16:creationId xmlns:a16="http://schemas.microsoft.com/office/drawing/2014/main" id="{F20392CF-2256-4527-836B-2E6F88596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2">
              <a:extLst>
                <a:ext uri="{FF2B5EF4-FFF2-40B4-BE49-F238E27FC236}">
                  <a16:creationId xmlns:a16="http://schemas.microsoft.com/office/drawing/2014/main" id="{C52C3AD3-122C-4010-9C55-B0247F8CC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Rectangle 33">
              <a:extLst>
                <a:ext uri="{FF2B5EF4-FFF2-40B4-BE49-F238E27FC236}">
                  <a16:creationId xmlns:a16="http://schemas.microsoft.com/office/drawing/2014/main" id="{EFCB53ED-09C0-4AD7-9BBC-366833D5FE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9" name="Freeform 34">
              <a:extLst>
                <a:ext uri="{FF2B5EF4-FFF2-40B4-BE49-F238E27FC236}">
                  <a16:creationId xmlns:a16="http://schemas.microsoft.com/office/drawing/2014/main" id="{6F309F52-BFCF-47D9-8089-BC049540DB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5">
              <a:extLst>
                <a:ext uri="{FF2B5EF4-FFF2-40B4-BE49-F238E27FC236}">
                  <a16:creationId xmlns:a16="http://schemas.microsoft.com/office/drawing/2014/main" id="{5F9AE85F-C7AA-4761-B468-2E100829BC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6">
              <a:extLst>
                <a:ext uri="{FF2B5EF4-FFF2-40B4-BE49-F238E27FC236}">
                  <a16:creationId xmlns:a16="http://schemas.microsoft.com/office/drawing/2014/main" id="{2C81C778-91E5-4AE9-AACB-8566E7A28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7">
              <a:extLst>
                <a:ext uri="{FF2B5EF4-FFF2-40B4-BE49-F238E27FC236}">
                  <a16:creationId xmlns:a16="http://schemas.microsoft.com/office/drawing/2014/main" id="{6C56E0B4-58A0-4B2B-BD56-54121BB8DB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8">
              <a:extLst>
                <a:ext uri="{FF2B5EF4-FFF2-40B4-BE49-F238E27FC236}">
                  <a16:creationId xmlns:a16="http://schemas.microsoft.com/office/drawing/2014/main" id="{88A29CFE-13A6-4509-946F-5C074F856E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9">
              <a:extLst>
                <a:ext uri="{FF2B5EF4-FFF2-40B4-BE49-F238E27FC236}">
                  <a16:creationId xmlns:a16="http://schemas.microsoft.com/office/drawing/2014/main" id="{00235A0A-018B-4499-AC16-AF83457BF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40">
              <a:extLst>
                <a:ext uri="{FF2B5EF4-FFF2-40B4-BE49-F238E27FC236}">
                  <a16:creationId xmlns:a16="http://schemas.microsoft.com/office/drawing/2014/main" id="{861DF9B7-50DC-4EBE-8B23-97FE92DBB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41">
              <a:extLst>
                <a:ext uri="{FF2B5EF4-FFF2-40B4-BE49-F238E27FC236}">
                  <a16:creationId xmlns:a16="http://schemas.microsoft.com/office/drawing/2014/main" id="{69673907-73D7-4729-A911-9BD078EC2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2">
              <a:extLst>
                <a:ext uri="{FF2B5EF4-FFF2-40B4-BE49-F238E27FC236}">
                  <a16:creationId xmlns:a16="http://schemas.microsoft.com/office/drawing/2014/main" id="{4DC844D3-8053-4EE7-A286-50157B6FD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3">
              <a:extLst>
                <a:ext uri="{FF2B5EF4-FFF2-40B4-BE49-F238E27FC236}">
                  <a16:creationId xmlns:a16="http://schemas.microsoft.com/office/drawing/2014/main" id="{D67575A0-A45A-4773-874C-16370E3670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4">
              <a:extLst>
                <a:ext uri="{FF2B5EF4-FFF2-40B4-BE49-F238E27FC236}">
                  <a16:creationId xmlns:a16="http://schemas.microsoft.com/office/drawing/2014/main" id="{4327252B-B62B-4DE0-A924-B7F6E40AD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Rectangle 45">
              <a:extLst>
                <a:ext uri="{FF2B5EF4-FFF2-40B4-BE49-F238E27FC236}">
                  <a16:creationId xmlns:a16="http://schemas.microsoft.com/office/drawing/2014/main" id="{778BC6A7-AC19-497B-A7C6-E447B2EBD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1" name="Freeform 46">
              <a:extLst>
                <a:ext uri="{FF2B5EF4-FFF2-40B4-BE49-F238E27FC236}">
                  <a16:creationId xmlns:a16="http://schemas.microsoft.com/office/drawing/2014/main" id="{4E79A87B-BF1F-437A-9FED-BE93025E5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7">
              <a:extLst>
                <a:ext uri="{FF2B5EF4-FFF2-40B4-BE49-F238E27FC236}">
                  <a16:creationId xmlns:a16="http://schemas.microsoft.com/office/drawing/2014/main" id="{DFAAF3CC-B4E0-45C8-AC2D-EF0D6D823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8">
              <a:extLst>
                <a:ext uri="{FF2B5EF4-FFF2-40B4-BE49-F238E27FC236}">
                  <a16:creationId xmlns:a16="http://schemas.microsoft.com/office/drawing/2014/main" id="{A5A12C87-1E4A-4664-B2F4-A1C8B656F9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9">
              <a:extLst>
                <a:ext uri="{FF2B5EF4-FFF2-40B4-BE49-F238E27FC236}">
                  <a16:creationId xmlns:a16="http://schemas.microsoft.com/office/drawing/2014/main" id="{B3AF8230-4630-4505-ADDB-16A9B6B37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50">
              <a:extLst>
                <a:ext uri="{FF2B5EF4-FFF2-40B4-BE49-F238E27FC236}">
                  <a16:creationId xmlns:a16="http://schemas.microsoft.com/office/drawing/2014/main" id="{33F93F6D-724D-42F3-AF1D-3081EAB5D1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51">
              <a:extLst>
                <a:ext uri="{FF2B5EF4-FFF2-40B4-BE49-F238E27FC236}">
                  <a16:creationId xmlns:a16="http://schemas.microsoft.com/office/drawing/2014/main" id="{F5DD7A8F-FB67-4E79-80DB-0FAF3A098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2">
              <a:extLst>
                <a:ext uri="{FF2B5EF4-FFF2-40B4-BE49-F238E27FC236}">
                  <a16:creationId xmlns:a16="http://schemas.microsoft.com/office/drawing/2014/main" id="{7B140A84-E89E-4A80-9DF8-7BCA45F90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3">
              <a:extLst>
                <a:ext uri="{FF2B5EF4-FFF2-40B4-BE49-F238E27FC236}">
                  <a16:creationId xmlns:a16="http://schemas.microsoft.com/office/drawing/2014/main" id="{279E1D6A-EFE2-44C6-A5BF-DFADF0DC9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4">
              <a:extLst>
                <a:ext uri="{FF2B5EF4-FFF2-40B4-BE49-F238E27FC236}">
                  <a16:creationId xmlns:a16="http://schemas.microsoft.com/office/drawing/2014/main" id="{C9FA2204-561F-4ABB-988C-03053820F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5">
              <a:extLst>
                <a:ext uri="{FF2B5EF4-FFF2-40B4-BE49-F238E27FC236}">
                  <a16:creationId xmlns:a16="http://schemas.microsoft.com/office/drawing/2014/main" id="{8BD7D04E-AC0A-424F-BC40-28842DAFFA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6">
              <a:extLst>
                <a:ext uri="{FF2B5EF4-FFF2-40B4-BE49-F238E27FC236}">
                  <a16:creationId xmlns:a16="http://schemas.microsoft.com/office/drawing/2014/main" id="{32B616A2-FE09-47DD-B58C-12EE58B7C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7">
              <a:extLst>
                <a:ext uri="{FF2B5EF4-FFF2-40B4-BE49-F238E27FC236}">
                  <a16:creationId xmlns:a16="http://schemas.microsoft.com/office/drawing/2014/main" id="{08C5EAF5-6064-484E-BA05-80D09D84EA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8">
              <a:extLst>
                <a:ext uri="{FF2B5EF4-FFF2-40B4-BE49-F238E27FC236}">
                  <a16:creationId xmlns:a16="http://schemas.microsoft.com/office/drawing/2014/main" id="{F11D90DF-D275-4725-884C-77E5E01D8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65" name="Rectangle 64">
            <a:extLst>
              <a:ext uri="{FF2B5EF4-FFF2-40B4-BE49-F238E27FC236}">
                <a16:creationId xmlns:a16="http://schemas.microsoft.com/office/drawing/2014/main" id="{4D6A640B-6684-4338-9199-6EE758735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5BAB052D-92E4-4715-895B-E423230754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2305051" cy="6858001"/>
            <a:chOff x="0" y="0"/>
            <a:chExt cx="2305051" cy="6858001"/>
          </a:xfrm>
          <a:solidFill>
            <a:schemeClr val="bg2">
              <a:lumMod val="60000"/>
              <a:lumOff val="40000"/>
              <a:alpha val="60000"/>
            </a:schemeClr>
          </a:solidFill>
          <a:effectLst/>
        </p:grpSpPr>
        <p:sp>
          <p:nvSpPr>
            <p:cNvPr id="68" name="Rectangle 5">
              <a:extLst>
                <a:ext uri="{FF2B5EF4-FFF2-40B4-BE49-F238E27FC236}">
                  <a16:creationId xmlns:a16="http://schemas.microsoft.com/office/drawing/2014/main" id="{F9792D54-14D4-44D6-A491-DEA72C26C3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69" name="Freeform 6">
              <a:extLst>
                <a:ext uri="{FF2B5EF4-FFF2-40B4-BE49-F238E27FC236}">
                  <a16:creationId xmlns:a16="http://schemas.microsoft.com/office/drawing/2014/main" id="{D3CB19E7-637B-4FA1-B5E7-E35CF50AD3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7">
              <a:extLst>
                <a:ext uri="{FF2B5EF4-FFF2-40B4-BE49-F238E27FC236}">
                  <a16:creationId xmlns:a16="http://schemas.microsoft.com/office/drawing/2014/main" id="{B8CED72B-CBE7-450E-BE7C-247E884393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Rectangle 8">
              <a:extLst>
                <a:ext uri="{FF2B5EF4-FFF2-40B4-BE49-F238E27FC236}">
                  <a16:creationId xmlns:a16="http://schemas.microsoft.com/office/drawing/2014/main" id="{3BBD7465-3665-40AE-98E8-F8503EE209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2" name="Freeform 9">
              <a:extLst>
                <a:ext uri="{FF2B5EF4-FFF2-40B4-BE49-F238E27FC236}">
                  <a16:creationId xmlns:a16="http://schemas.microsoft.com/office/drawing/2014/main" id="{86CB6F49-3080-4A29-860D-F8F1AC4AC3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10">
              <a:extLst>
                <a:ext uri="{FF2B5EF4-FFF2-40B4-BE49-F238E27FC236}">
                  <a16:creationId xmlns:a16="http://schemas.microsoft.com/office/drawing/2014/main" id="{EA3A8EBB-EC1C-42C6-B409-E065ACD0EF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11">
              <a:extLst>
                <a:ext uri="{FF2B5EF4-FFF2-40B4-BE49-F238E27FC236}">
                  <a16:creationId xmlns:a16="http://schemas.microsoft.com/office/drawing/2014/main" id="{0F0AAA08-BD9A-4F88-A60C-F2ECB84CE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12">
              <a:extLst>
                <a:ext uri="{FF2B5EF4-FFF2-40B4-BE49-F238E27FC236}">
                  <a16:creationId xmlns:a16="http://schemas.microsoft.com/office/drawing/2014/main" id="{44ACFC6E-01EE-4A01-8C39-0C4BC6B4EF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13">
              <a:extLst>
                <a:ext uri="{FF2B5EF4-FFF2-40B4-BE49-F238E27FC236}">
                  <a16:creationId xmlns:a16="http://schemas.microsoft.com/office/drawing/2014/main" id="{DDE8B861-702A-45C6-A7C5-D20764B55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14">
              <a:extLst>
                <a:ext uri="{FF2B5EF4-FFF2-40B4-BE49-F238E27FC236}">
                  <a16:creationId xmlns:a16="http://schemas.microsoft.com/office/drawing/2014/main" id="{28DFAFFC-4BAC-4606-8F45-47284ED217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15">
              <a:extLst>
                <a:ext uri="{FF2B5EF4-FFF2-40B4-BE49-F238E27FC236}">
                  <a16:creationId xmlns:a16="http://schemas.microsoft.com/office/drawing/2014/main" id="{B141C913-8CB4-4E5B-B684-BD40367775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16">
              <a:extLst>
                <a:ext uri="{FF2B5EF4-FFF2-40B4-BE49-F238E27FC236}">
                  <a16:creationId xmlns:a16="http://schemas.microsoft.com/office/drawing/2014/main" id="{81E80ADE-DC6D-491B-BAC4-A90D44FD45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17">
              <a:extLst>
                <a:ext uri="{FF2B5EF4-FFF2-40B4-BE49-F238E27FC236}">
                  <a16:creationId xmlns:a16="http://schemas.microsoft.com/office/drawing/2014/main" id="{4A425A61-47B5-41CA-A1D6-21C358B89D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8">
              <a:extLst>
                <a:ext uri="{FF2B5EF4-FFF2-40B4-BE49-F238E27FC236}">
                  <a16:creationId xmlns:a16="http://schemas.microsoft.com/office/drawing/2014/main" id="{B44D4532-40A1-4CEB-8A1C-711180D586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19">
              <a:extLst>
                <a:ext uri="{FF2B5EF4-FFF2-40B4-BE49-F238E27FC236}">
                  <a16:creationId xmlns:a16="http://schemas.microsoft.com/office/drawing/2014/main" id="{31056221-3B7D-4E0B-A366-3E03523EF5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20">
              <a:extLst>
                <a:ext uri="{FF2B5EF4-FFF2-40B4-BE49-F238E27FC236}">
                  <a16:creationId xmlns:a16="http://schemas.microsoft.com/office/drawing/2014/main" id="{0F4CE988-2CA1-4875-8419-BC9914E7A9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21">
              <a:extLst>
                <a:ext uri="{FF2B5EF4-FFF2-40B4-BE49-F238E27FC236}">
                  <a16:creationId xmlns:a16="http://schemas.microsoft.com/office/drawing/2014/main" id="{D5E11DED-8522-4839-A2C5-9D64FBB031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22">
              <a:extLst>
                <a:ext uri="{FF2B5EF4-FFF2-40B4-BE49-F238E27FC236}">
                  <a16:creationId xmlns:a16="http://schemas.microsoft.com/office/drawing/2014/main" id="{3A1EE55C-F160-4A56-ABFE-5EE18FE219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23">
              <a:extLst>
                <a:ext uri="{FF2B5EF4-FFF2-40B4-BE49-F238E27FC236}">
                  <a16:creationId xmlns:a16="http://schemas.microsoft.com/office/drawing/2014/main" id="{519A9CFB-FBD5-4742-9228-976E852BCC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24">
              <a:extLst>
                <a:ext uri="{FF2B5EF4-FFF2-40B4-BE49-F238E27FC236}">
                  <a16:creationId xmlns:a16="http://schemas.microsoft.com/office/drawing/2014/main" id="{E808A3F5-6663-49E0-B6BB-AFBBCD508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25">
              <a:extLst>
                <a:ext uri="{FF2B5EF4-FFF2-40B4-BE49-F238E27FC236}">
                  <a16:creationId xmlns:a16="http://schemas.microsoft.com/office/drawing/2014/main" id="{33A492F1-3A43-47FE-8E3E-4BF2B78649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26">
              <a:extLst>
                <a:ext uri="{FF2B5EF4-FFF2-40B4-BE49-F238E27FC236}">
                  <a16:creationId xmlns:a16="http://schemas.microsoft.com/office/drawing/2014/main" id="{2ED7DF23-0B1F-4E17-8EC2-1B74D318FB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27">
              <a:extLst>
                <a:ext uri="{FF2B5EF4-FFF2-40B4-BE49-F238E27FC236}">
                  <a16:creationId xmlns:a16="http://schemas.microsoft.com/office/drawing/2014/main" id="{FE1204BD-7481-4989-957D-B61AEA964A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8">
              <a:extLst>
                <a:ext uri="{FF2B5EF4-FFF2-40B4-BE49-F238E27FC236}">
                  <a16:creationId xmlns:a16="http://schemas.microsoft.com/office/drawing/2014/main" id="{DD3C5673-1874-477D-AE35-B37A919741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29">
              <a:extLst>
                <a:ext uri="{FF2B5EF4-FFF2-40B4-BE49-F238E27FC236}">
                  <a16:creationId xmlns:a16="http://schemas.microsoft.com/office/drawing/2014/main" id="{DA963A0C-386F-4A9E-89E8-67081094B9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30">
              <a:extLst>
                <a:ext uri="{FF2B5EF4-FFF2-40B4-BE49-F238E27FC236}">
                  <a16:creationId xmlns:a16="http://schemas.microsoft.com/office/drawing/2014/main" id="{D527BB52-D4EE-4CAA-A8A0-53A27DC7FF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31">
              <a:extLst>
                <a:ext uri="{FF2B5EF4-FFF2-40B4-BE49-F238E27FC236}">
                  <a16:creationId xmlns:a16="http://schemas.microsoft.com/office/drawing/2014/main" id="{2A037511-5E0A-4293-81AB-28C5DC96BF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32">
              <a:extLst>
                <a:ext uri="{FF2B5EF4-FFF2-40B4-BE49-F238E27FC236}">
                  <a16:creationId xmlns:a16="http://schemas.microsoft.com/office/drawing/2014/main" id="{42A7FE1C-EF14-483B-B5FC-FDC150282A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Rectangle 33">
              <a:extLst>
                <a:ext uri="{FF2B5EF4-FFF2-40B4-BE49-F238E27FC236}">
                  <a16:creationId xmlns:a16="http://schemas.microsoft.com/office/drawing/2014/main" id="{45A82D49-825B-47BC-8622-A1D54C5C21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97" name="Freeform 34">
              <a:extLst>
                <a:ext uri="{FF2B5EF4-FFF2-40B4-BE49-F238E27FC236}">
                  <a16:creationId xmlns:a16="http://schemas.microsoft.com/office/drawing/2014/main" id="{039D74A5-B4AF-4800-B941-E5F8CD44E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35">
              <a:extLst>
                <a:ext uri="{FF2B5EF4-FFF2-40B4-BE49-F238E27FC236}">
                  <a16:creationId xmlns:a16="http://schemas.microsoft.com/office/drawing/2014/main" id="{70B5D059-1472-474F-BDE6-881B5D1CD7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36">
              <a:extLst>
                <a:ext uri="{FF2B5EF4-FFF2-40B4-BE49-F238E27FC236}">
                  <a16:creationId xmlns:a16="http://schemas.microsoft.com/office/drawing/2014/main" id="{736D79CC-81E0-4C87-ABAC-58197ADBDA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37">
              <a:extLst>
                <a:ext uri="{FF2B5EF4-FFF2-40B4-BE49-F238E27FC236}">
                  <a16:creationId xmlns:a16="http://schemas.microsoft.com/office/drawing/2014/main" id="{7E72BA97-1228-4006-B095-8D9FB45FB1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38">
              <a:extLst>
                <a:ext uri="{FF2B5EF4-FFF2-40B4-BE49-F238E27FC236}">
                  <a16:creationId xmlns:a16="http://schemas.microsoft.com/office/drawing/2014/main" id="{36FA3A99-37FB-4B03-A810-425BC9B379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39">
              <a:extLst>
                <a:ext uri="{FF2B5EF4-FFF2-40B4-BE49-F238E27FC236}">
                  <a16:creationId xmlns:a16="http://schemas.microsoft.com/office/drawing/2014/main" id="{2E45B959-2AD5-4FE4-BF6A-4F011011CF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40">
              <a:extLst>
                <a:ext uri="{FF2B5EF4-FFF2-40B4-BE49-F238E27FC236}">
                  <a16:creationId xmlns:a16="http://schemas.microsoft.com/office/drawing/2014/main" id="{CEE29A17-924F-4EED-A18C-E6A0137E52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41">
              <a:extLst>
                <a:ext uri="{FF2B5EF4-FFF2-40B4-BE49-F238E27FC236}">
                  <a16:creationId xmlns:a16="http://schemas.microsoft.com/office/drawing/2014/main" id="{EFB8BDF1-3A59-4EE5-BFAB-4F4B301E37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42">
              <a:extLst>
                <a:ext uri="{FF2B5EF4-FFF2-40B4-BE49-F238E27FC236}">
                  <a16:creationId xmlns:a16="http://schemas.microsoft.com/office/drawing/2014/main" id="{8F94E417-93B4-4071-A6D1-AE66CA6822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43">
              <a:extLst>
                <a:ext uri="{FF2B5EF4-FFF2-40B4-BE49-F238E27FC236}">
                  <a16:creationId xmlns:a16="http://schemas.microsoft.com/office/drawing/2014/main" id="{A18F44A8-385D-4EB4-A013-7EB252A275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44">
              <a:extLst>
                <a:ext uri="{FF2B5EF4-FFF2-40B4-BE49-F238E27FC236}">
                  <a16:creationId xmlns:a16="http://schemas.microsoft.com/office/drawing/2014/main" id="{B25FB320-9784-4EA9-B1AE-3BF9106E6E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Rectangle 45">
              <a:extLst>
                <a:ext uri="{FF2B5EF4-FFF2-40B4-BE49-F238E27FC236}">
                  <a16:creationId xmlns:a16="http://schemas.microsoft.com/office/drawing/2014/main" id="{C9EB05E6-5BE4-4EE1-9F0C-E8B57B362E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9" name="Freeform 46">
              <a:extLst>
                <a:ext uri="{FF2B5EF4-FFF2-40B4-BE49-F238E27FC236}">
                  <a16:creationId xmlns:a16="http://schemas.microsoft.com/office/drawing/2014/main" id="{C66CAA98-15DB-4EF7-B2CA-54F523A3C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47">
              <a:extLst>
                <a:ext uri="{FF2B5EF4-FFF2-40B4-BE49-F238E27FC236}">
                  <a16:creationId xmlns:a16="http://schemas.microsoft.com/office/drawing/2014/main" id="{7A30C330-EB27-4D08-82D2-7311A8505E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48">
              <a:extLst>
                <a:ext uri="{FF2B5EF4-FFF2-40B4-BE49-F238E27FC236}">
                  <a16:creationId xmlns:a16="http://schemas.microsoft.com/office/drawing/2014/main" id="{285C54D0-DCD8-43CD-AE6D-00487565C1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49">
              <a:extLst>
                <a:ext uri="{FF2B5EF4-FFF2-40B4-BE49-F238E27FC236}">
                  <a16:creationId xmlns:a16="http://schemas.microsoft.com/office/drawing/2014/main" id="{BC525C34-0A4A-4042-8FA3-F64A115AEA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50">
              <a:extLst>
                <a:ext uri="{FF2B5EF4-FFF2-40B4-BE49-F238E27FC236}">
                  <a16:creationId xmlns:a16="http://schemas.microsoft.com/office/drawing/2014/main" id="{870751A2-DBE9-4631-86D3-800E774916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51">
              <a:extLst>
                <a:ext uri="{FF2B5EF4-FFF2-40B4-BE49-F238E27FC236}">
                  <a16:creationId xmlns:a16="http://schemas.microsoft.com/office/drawing/2014/main" id="{ED6D7806-3E23-488D-80ED-281D3DA720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52">
              <a:extLst>
                <a:ext uri="{FF2B5EF4-FFF2-40B4-BE49-F238E27FC236}">
                  <a16:creationId xmlns:a16="http://schemas.microsoft.com/office/drawing/2014/main" id="{170E0895-F9C9-44BA-AF81-F7938C7E4F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53">
              <a:extLst>
                <a:ext uri="{FF2B5EF4-FFF2-40B4-BE49-F238E27FC236}">
                  <a16:creationId xmlns:a16="http://schemas.microsoft.com/office/drawing/2014/main" id="{75AD3DD3-BD4A-4DD9-9AC1-C60E341744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54">
              <a:extLst>
                <a:ext uri="{FF2B5EF4-FFF2-40B4-BE49-F238E27FC236}">
                  <a16:creationId xmlns:a16="http://schemas.microsoft.com/office/drawing/2014/main" id="{D047B55E-0847-4696-8101-A643C3C7E9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55">
              <a:extLst>
                <a:ext uri="{FF2B5EF4-FFF2-40B4-BE49-F238E27FC236}">
                  <a16:creationId xmlns:a16="http://schemas.microsoft.com/office/drawing/2014/main" id="{CB3EF1DB-37BD-463B-A542-7AA57DC9FE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56">
              <a:extLst>
                <a:ext uri="{FF2B5EF4-FFF2-40B4-BE49-F238E27FC236}">
                  <a16:creationId xmlns:a16="http://schemas.microsoft.com/office/drawing/2014/main" id="{95D0E013-2F18-4248-9D83-3BFF25A05C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57">
              <a:extLst>
                <a:ext uri="{FF2B5EF4-FFF2-40B4-BE49-F238E27FC236}">
                  <a16:creationId xmlns:a16="http://schemas.microsoft.com/office/drawing/2014/main" id="{E7D95722-3A1F-4917-8C16-D4D4099416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58">
              <a:extLst>
                <a:ext uri="{FF2B5EF4-FFF2-40B4-BE49-F238E27FC236}">
                  <a16:creationId xmlns:a16="http://schemas.microsoft.com/office/drawing/2014/main" id="{A54912BE-A961-4720-992C-09A2D13DE2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 useBgFill="1">
        <p:nvSpPr>
          <p:cNvPr id="123" name="Round Diagonal Corner Rectangle 7">
            <a:extLst>
              <a:ext uri="{FF2B5EF4-FFF2-40B4-BE49-F238E27FC236}">
                <a16:creationId xmlns:a16="http://schemas.microsoft.com/office/drawing/2014/main" id="{FF5E4228-419E-44B9-B090-94A9540E5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9079" y="0"/>
            <a:ext cx="8132922" cy="6848476"/>
          </a:xfrm>
          <a:prstGeom prst="round2DiagRect">
            <a:avLst>
              <a:gd name="adj1" fmla="val 0"/>
              <a:gd name="adj2" fmla="val 0"/>
            </a:avLst>
          </a:prstGeom>
          <a:ln w="1905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3">
            <a:hlinkClick r:id="" action="ppaction://media"/>
            <a:extLst>
              <a:ext uri="{FF2B5EF4-FFF2-40B4-BE49-F238E27FC236}">
                <a16:creationId xmlns:a16="http://schemas.microsoft.com/office/drawing/2014/main" id="{BE668FDE-7496-4840-A396-1019D1CCD821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835732" y="839856"/>
            <a:ext cx="10066238" cy="570309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F917770-3B0B-4392-9959-5D7DC3A93DE5}"/>
              </a:ext>
            </a:extLst>
          </p:cNvPr>
          <p:cNvSpPr txBox="1"/>
          <p:nvPr/>
        </p:nvSpPr>
        <p:spPr>
          <a:xfrm>
            <a:off x="5179368" y="162272"/>
            <a:ext cx="274320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cap="all" err="1"/>
              <a:t>Démo</a:t>
            </a:r>
            <a:endParaRPr lang="en-US" sz="3200"/>
          </a:p>
        </p:txBody>
      </p:sp>
    </p:spTree>
    <p:extLst>
      <p:ext uri="{BB962C8B-B14F-4D97-AF65-F5344CB8AC3E}">
        <p14:creationId xmlns:p14="http://schemas.microsoft.com/office/powerpoint/2010/main" val="278610584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Application>Microsoft Office PowerPoint</Application>
  <PresentationFormat>Grand écran</PresentationFormat>
  <Slides>20</Slides>
  <Notes>0</Notes>
  <HiddenSlides>0</HiddenSlide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20</vt:i4>
      </vt:variant>
    </vt:vector>
  </HeadingPairs>
  <TitlesOfParts>
    <vt:vector size="21" baseType="lpstr">
      <vt:lpstr>Circuit</vt:lpstr>
      <vt:lpstr>Présentation PowerPoint</vt:lpstr>
      <vt:lpstr>Qu'est-ce que Safe cook?</vt:lpstr>
      <vt:lpstr>Architecture  (Flow des données)</vt:lpstr>
      <vt:lpstr>Architecture (entrainement du modèle)</vt:lpstr>
      <vt:lpstr>protocoles de communication</vt:lpstr>
      <vt:lpstr>OBject Detection</vt:lpstr>
      <vt:lpstr>Module Interface de Debugging web</vt:lpstr>
      <vt:lpstr>Service de traitement de l’information</vt:lpstr>
      <vt:lpstr>Présentation PowerPoint</vt:lpstr>
      <vt:lpstr>Construire une base de données d'images</vt:lpstr>
      <vt:lpstr>Utiliser une base de données existante (OpenImage)</vt:lpstr>
      <vt:lpstr>Constuire la base de données avec OpenImage</vt:lpstr>
      <vt:lpstr>Construire sa propre base de données</vt:lpstr>
      <vt:lpstr>Entrainer un modèle</vt:lpstr>
      <vt:lpstr>Entrainement dans le cloud </vt:lpstr>
      <vt:lpstr>Entrainement sur ordinateur personnel ou serveur UDES</vt:lpstr>
      <vt:lpstr>Résumé</vt:lpstr>
      <vt:lpstr>Limitations</vt:lpstr>
      <vt:lpstr>Quoi améliorer et continuer ?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Comlombin Généreux</dc:creator>
  <cp:revision>2</cp:revision>
  <dcterms:created xsi:type="dcterms:W3CDTF">2021-04-05T18:07:55Z</dcterms:created>
  <dcterms:modified xsi:type="dcterms:W3CDTF">2021-04-10T17:10:02Z</dcterms:modified>
</cp:coreProperties>
</file>